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13"/>
  </p:notesMasterIdLst>
  <p:sldIdLst>
    <p:sldId id="260" r:id="rId6"/>
    <p:sldId id="1958" r:id="rId7"/>
    <p:sldId id="256" r:id="rId8"/>
    <p:sldId id="1960" r:id="rId9"/>
    <p:sldId id="259" r:id="rId10"/>
    <p:sldId id="258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9591CF8-637B-4AB2-AEC6-DE7635D4D63E}">
          <p14:sldIdLst>
            <p14:sldId id="260"/>
          </p14:sldIdLst>
        </p14:section>
        <p14:section name="Service availability Check" id="{154C9063-2CAC-4CA0-9FB6-79C5A6D5CCB0}">
          <p14:sldIdLst>
            <p14:sldId id="1958"/>
            <p14:sldId id="256"/>
          </p14:sldIdLst>
        </p14:section>
        <p14:section name="Service Decomposition" id="{47F67496-68B8-4441-AC33-4A9EEC9AA74E}">
          <p14:sldIdLst>
            <p14:sldId id="1960"/>
            <p14:sldId id="259"/>
            <p14:sldId id="258"/>
          </p14:sldIdLst>
        </p14:section>
        <p14:section name="Closure" id="{4976EA60-2E0B-4190-B85D-3A82D868E645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jay Mishra" userId="S::aj20353153@wipro.com::53ec73a0-93fe-475b-bae3-e16c51087447" providerId="AD" clId="Web-{49104AE1-0B25-4D21-B23D-BBBF9CF9BC83}"/>
    <pc:docChg chg="mod modMainMaster">
      <pc:chgData name="Ajay Mishra" userId="S::aj20353153@wipro.com::53ec73a0-93fe-475b-bae3-e16c51087447" providerId="AD" clId="Web-{49104AE1-0B25-4D21-B23D-BBBF9CF9BC83}" dt="2023-02-17T06:20:31.498" v="1" actId="33475"/>
      <pc:docMkLst>
        <pc:docMk/>
      </pc:docMkLst>
      <pc:sldMasterChg chg="modSp">
        <pc:chgData name="Ajay Mishra" userId="S::aj20353153@wipro.com::53ec73a0-93fe-475b-bae3-e16c51087447" providerId="AD" clId="Web-{49104AE1-0B25-4D21-B23D-BBBF9CF9BC83}" dt="2023-02-17T06:20:31.498" v="0" actId="33475"/>
        <pc:sldMasterMkLst>
          <pc:docMk/>
          <pc:sldMasterMk cId="1948998552" sldId="2147483648"/>
        </pc:sldMasterMkLst>
        <pc:spChg chg="mod">
          <ac:chgData name="Ajay Mishra" userId="S::aj20353153@wipro.com::53ec73a0-93fe-475b-bae3-e16c51087447" providerId="AD" clId="Web-{49104AE1-0B25-4D21-B23D-BBBF9CF9BC83}" dt="2023-02-17T06:20:31.498" v="0" actId="33475"/>
          <ac:spMkLst>
            <pc:docMk/>
            <pc:sldMasterMk cId="1948998552" sldId="2147483648"/>
            <ac:spMk id="8" creationId="{84E9438C-D8C0-4AF0-AB87-512AFD64EC2A}"/>
          </ac:spMkLst>
        </pc:spChg>
      </pc:sldMasterChg>
      <pc:sldMasterChg chg="addSp">
        <pc:chgData name="Ajay Mishra" userId="S::aj20353153@wipro.com::53ec73a0-93fe-475b-bae3-e16c51087447" providerId="AD" clId="Web-{49104AE1-0B25-4D21-B23D-BBBF9CF9BC83}" dt="2023-02-17T06:20:31.498" v="0" actId="33475"/>
        <pc:sldMasterMkLst>
          <pc:docMk/>
          <pc:sldMasterMk cId="1256751980" sldId="2147483660"/>
        </pc:sldMasterMkLst>
        <pc:spChg chg="add">
          <ac:chgData name="Ajay Mishra" userId="S::aj20353153@wipro.com::53ec73a0-93fe-475b-bae3-e16c51087447" providerId="AD" clId="Web-{49104AE1-0B25-4D21-B23D-BBBF9CF9BC83}" dt="2023-02-17T06:20:31.498" v="0" actId="33475"/>
          <ac:spMkLst>
            <pc:docMk/>
            <pc:sldMasterMk cId="1256751980" sldId="2147483660"/>
            <ac:spMk id="8" creationId="{FC18CEA2-CD74-319E-334A-A0EE081B4795}"/>
          </ac:spMkLst>
        </pc:sp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88AA51-9ABC-411B-9AB3-1CC3EA2D96C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F250C4A-D53F-48B9-9E42-51354D4C24B7}">
      <dgm:prSet/>
      <dgm:spPr/>
      <dgm:t>
        <a:bodyPr/>
        <a:lstStyle/>
        <a:p>
          <a:r>
            <a:rPr lang="en-US"/>
            <a:t>Preconditions:</a:t>
          </a:r>
        </a:p>
      </dgm:t>
    </dgm:pt>
    <dgm:pt modelId="{9ED5ACF0-3AD7-4DCA-8586-20D743317A7B}" type="parTrans" cxnId="{190C0402-8BD8-47DC-8C9C-23F5389C8E67}">
      <dgm:prSet/>
      <dgm:spPr/>
      <dgm:t>
        <a:bodyPr/>
        <a:lstStyle/>
        <a:p>
          <a:endParaRPr lang="en-US"/>
        </a:p>
      </dgm:t>
    </dgm:pt>
    <dgm:pt modelId="{3F9BB384-1A81-43CC-916E-1828C69FA698}" type="sibTrans" cxnId="{190C0402-8BD8-47DC-8C9C-23F5389C8E67}">
      <dgm:prSet/>
      <dgm:spPr/>
      <dgm:t>
        <a:bodyPr/>
        <a:lstStyle/>
        <a:p>
          <a:endParaRPr lang="en-US"/>
        </a:p>
      </dgm:t>
    </dgm:pt>
    <dgm:pt modelId="{B1EBA5AD-A738-40D1-BD35-D3A079741CCA}">
      <dgm:prSet/>
      <dgm:spPr/>
      <dgm:t>
        <a:bodyPr/>
        <a:lstStyle/>
        <a:p>
          <a:r>
            <a:rPr lang="en-US"/>
            <a:t>Existing POP-Sites (OLT, DSLAM and 5G) with geo-coordinates in FNT Command</a:t>
          </a:r>
        </a:p>
      </dgm:t>
    </dgm:pt>
    <dgm:pt modelId="{BB9B30A0-767E-44B3-80FD-EC9232F5B4C2}" type="parTrans" cxnId="{857BC2E0-5643-435B-8E77-158CB195043E}">
      <dgm:prSet/>
      <dgm:spPr/>
      <dgm:t>
        <a:bodyPr/>
        <a:lstStyle/>
        <a:p>
          <a:endParaRPr lang="en-US"/>
        </a:p>
      </dgm:t>
    </dgm:pt>
    <dgm:pt modelId="{3E84D687-3754-4AC6-9D59-69E1A0C1FD9D}" type="sibTrans" cxnId="{857BC2E0-5643-435B-8E77-158CB195043E}">
      <dgm:prSet/>
      <dgm:spPr/>
      <dgm:t>
        <a:bodyPr/>
        <a:lstStyle/>
        <a:p>
          <a:endParaRPr lang="en-US"/>
        </a:p>
      </dgm:t>
    </dgm:pt>
    <dgm:pt modelId="{86D25EAC-4AD9-49C7-B075-AE105984B7B3}">
      <dgm:prSet/>
      <dgm:spPr/>
      <dgm:t>
        <a:bodyPr/>
        <a:lstStyle/>
        <a:p>
          <a:r>
            <a:rPr lang="en-US"/>
            <a:t>Input parameters: </a:t>
          </a:r>
        </a:p>
      </dgm:t>
    </dgm:pt>
    <dgm:pt modelId="{AC169517-C4B5-4D45-B6D1-85F85EEA7AC5}" type="parTrans" cxnId="{D5A959C4-262C-47E6-BDF0-C975FED0F78F}">
      <dgm:prSet/>
      <dgm:spPr/>
      <dgm:t>
        <a:bodyPr/>
        <a:lstStyle/>
        <a:p>
          <a:endParaRPr lang="en-US"/>
        </a:p>
      </dgm:t>
    </dgm:pt>
    <dgm:pt modelId="{D4C4AE80-4C14-43AF-90C2-CA7D53530E0E}" type="sibTrans" cxnId="{D5A959C4-262C-47E6-BDF0-C975FED0F78F}">
      <dgm:prSet/>
      <dgm:spPr/>
      <dgm:t>
        <a:bodyPr/>
        <a:lstStyle/>
        <a:p>
          <a:endParaRPr lang="en-US"/>
        </a:p>
      </dgm:t>
    </dgm:pt>
    <dgm:pt modelId="{D47DBF2E-D592-4B97-8313-22CCDC98D6EA}">
      <dgm:prSet/>
      <dgm:spPr/>
      <dgm:t>
        <a:bodyPr/>
        <a:lstStyle/>
        <a:p>
          <a:r>
            <a:rPr lang="en-US"/>
            <a:t>New customer site with geo-coordinates</a:t>
          </a:r>
        </a:p>
      </dgm:t>
    </dgm:pt>
    <dgm:pt modelId="{46A84C5A-9183-412B-BC0D-2BC9F1DD18ED}" type="parTrans" cxnId="{F39155B1-86B5-450E-A771-5D64F3722312}">
      <dgm:prSet/>
      <dgm:spPr/>
      <dgm:t>
        <a:bodyPr/>
        <a:lstStyle/>
        <a:p>
          <a:endParaRPr lang="en-US"/>
        </a:p>
      </dgm:t>
    </dgm:pt>
    <dgm:pt modelId="{C0541F72-93C4-4E16-8E93-3AD3F845A125}" type="sibTrans" cxnId="{F39155B1-86B5-450E-A771-5D64F3722312}">
      <dgm:prSet/>
      <dgm:spPr/>
      <dgm:t>
        <a:bodyPr/>
        <a:lstStyle/>
        <a:p>
          <a:endParaRPr lang="en-US"/>
        </a:p>
      </dgm:t>
    </dgm:pt>
    <dgm:pt modelId="{B508E90C-65DC-48E4-A6C9-1B4028FEAC9F}">
      <dgm:prSet/>
      <dgm:spPr/>
      <dgm:t>
        <a:bodyPr/>
        <a:lstStyle/>
        <a:p>
          <a:r>
            <a:rPr lang="en-US"/>
            <a:t>Search radius</a:t>
          </a:r>
        </a:p>
      </dgm:t>
    </dgm:pt>
    <dgm:pt modelId="{1542182B-ED4F-4D77-8087-93EEBE1FC0DB}" type="parTrans" cxnId="{AE85D3B1-B376-49FA-AE61-6E02C21C5AC6}">
      <dgm:prSet/>
      <dgm:spPr/>
      <dgm:t>
        <a:bodyPr/>
        <a:lstStyle/>
        <a:p>
          <a:endParaRPr lang="en-US"/>
        </a:p>
      </dgm:t>
    </dgm:pt>
    <dgm:pt modelId="{9CD08348-914E-405C-A5C4-170B11AFAFFB}" type="sibTrans" cxnId="{AE85D3B1-B376-49FA-AE61-6E02C21C5AC6}">
      <dgm:prSet/>
      <dgm:spPr/>
      <dgm:t>
        <a:bodyPr/>
        <a:lstStyle/>
        <a:p>
          <a:endParaRPr lang="en-US"/>
        </a:p>
      </dgm:t>
    </dgm:pt>
    <dgm:pt modelId="{3DC62958-DD99-433F-8AA1-325D4E7721CC}">
      <dgm:prSet/>
      <dgm:spPr/>
      <dgm:t>
        <a:bodyPr/>
        <a:lstStyle/>
        <a:p>
          <a:r>
            <a:rPr lang="en-US"/>
            <a:t>Procedure:</a:t>
          </a:r>
        </a:p>
      </dgm:t>
    </dgm:pt>
    <dgm:pt modelId="{77D35093-FCDD-4D93-A2A1-66B8DAA70B4D}" type="parTrans" cxnId="{E19D2A4E-235A-4F9C-AE96-1F3F16C48180}">
      <dgm:prSet/>
      <dgm:spPr/>
      <dgm:t>
        <a:bodyPr/>
        <a:lstStyle/>
        <a:p>
          <a:endParaRPr lang="en-US"/>
        </a:p>
      </dgm:t>
    </dgm:pt>
    <dgm:pt modelId="{27E1FF0A-1D07-4CCE-8A2B-DA783FAF2795}" type="sibTrans" cxnId="{E19D2A4E-235A-4F9C-AE96-1F3F16C48180}">
      <dgm:prSet/>
      <dgm:spPr/>
      <dgm:t>
        <a:bodyPr/>
        <a:lstStyle/>
        <a:p>
          <a:endParaRPr lang="en-US"/>
        </a:p>
      </dgm:t>
    </dgm:pt>
    <dgm:pt modelId="{0553B549-3BB9-4C76-B719-C1A399F4E4DC}">
      <dgm:prSet/>
      <dgm:spPr/>
      <dgm:t>
        <a:bodyPr/>
        <a:lstStyle/>
        <a:p>
          <a:r>
            <a:rPr lang="en-US"/>
            <a:t>Search POPs within radius (Math formula) </a:t>
          </a:r>
        </a:p>
      </dgm:t>
    </dgm:pt>
    <dgm:pt modelId="{E6264039-55EE-4F0F-86D7-BE79FFDAD369}" type="parTrans" cxnId="{FFB4516E-6AE1-470D-8070-8E74706F83F6}">
      <dgm:prSet/>
      <dgm:spPr/>
      <dgm:t>
        <a:bodyPr/>
        <a:lstStyle/>
        <a:p>
          <a:endParaRPr lang="en-US"/>
        </a:p>
      </dgm:t>
    </dgm:pt>
    <dgm:pt modelId="{6B2DF043-748E-43C7-A716-00C8751FA6BC}" type="sibTrans" cxnId="{FFB4516E-6AE1-470D-8070-8E74706F83F6}">
      <dgm:prSet/>
      <dgm:spPr/>
      <dgm:t>
        <a:bodyPr/>
        <a:lstStyle/>
        <a:p>
          <a:endParaRPr lang="en-US"/>
        </a:p>
      </dgm:t>
    </dgm:pt>
    <dgm:pt modelId="{AA88BBD3-1511-41B0-A4D8-05B51CA52F2A}">
      <dgm:prSet/>
      <dgm:spPr/>
      <dgm:t>
        <a:bodyPr/>
        <a:lstStyle/>
        <a:p>
          <a:r>
            <a:rPr lang="en-US"/>
            <a:t>For each found POP query related NE (OLT, DSLAM)</a:t>
          </a:r>
        </a:p>
      </dgm:t>
    </dgm:pt>
    <dgm:pt modelId="{E6B58FC2-0601-4214-90CD-E9C22E629900}" type="parTrans" cxnId="{EF15283D-7F4B-431B-89D2-9035F1903B14}">
      <dgm:prSet/>
      <dgm:spPr/>
      <dgm:t>
        <a:bodyPr/>
        <a:lstStyle/>
        <a:p>
          <a:endParaRPr lang="en-US"/>
        </a:p>
      </dgm:t>
    </dgm:pt>
    <dgm:pt modelId="{1BE7C61D-FD6C-465E-A4C0-C62A5C5351C4}" type="sibTrans" cxnId="{EF15283D-7F4B-431B-89D2-9035F1903B14}">
      <dgm:prSet/>
      <dgm:spPr/>
      <dgm:t>
        <a:bodyPr/>
        <a:lstStyle/>
        <a:p>
          <a:endParaRPr lang="en-US"/>
        </a:p>
      </dgm:t>
    </dgm:pt>
    <dgm:pt modelId="{299B322E-B922-4EE3-A195-6035795631C6}">
      <dgm:prSet/>
      <dgm:spPr/>
      <dgm:t>
        <a:bodyPr/>
        <a:lstStyle/>
        <a:p>
          <a:r>
            <a:rPr lang="en-US"/>
            <a:t>For each NE query rest uplink bandwidth</a:t>
          </a:r>
        </a:p>
      </dgm:t>
    </dgm:pt>
    <dgm:pt modelId="{62C87AD1-E877-44B6-83F5-9E00E93B9B2B}" type="parTrans" cxnId="{76F062F4-AB83-46B4-A9EB-0F7318DD272E}">
      <dgm:prSet/>
      <dgm:spPr/>
      <dgm:t>
        <a:bodyPr/>
        <a:lstStyle/>
        <a:p>
          <a:endParaRPr lang="en-US"/>
        </a:p>
      </dgm:t>
    </dgm:pt>
    <dgm:pt modelId="{1CF5BEB7-0284-406D-9929-6EEB14CCE1E6}" type="sibTrans" cxnId="{76F062F4-AB83-46B4-A9EB-0F7318DD272E}">
      <dgm:prSet/>
      <dgm:spPr/>
      <dgm:t>
        <a:bodyPr/>
        <a:lstStyle/>
        <a:p>
          <a:endParaRPr lang="en-US"/>
        </a:p>
      </dgm:t>
    </dgm:pt>
    <dgm:pt modelId="{E3602F43-B0BF-4D85-B47A-7E793945FF8E}">
      <dgm:prSet/>
      <dgm:spPr/>
      <dgm:t>
        <a:bodyPr/>
        <a:lstStyle/>
        <a:p>
          <a:r>
            <a:rPr lang="en-US"/>
            <a:t>Output:</a:t>
          </a:r>
        </a:p>
      </dgm:t>
    </dgm:pt>
    <dgm:pt modelId="{B7342859-5F96-4E99-A9B6-3D34AB660309}" type="parTrans" cxnId="{A8BACF4E-D891-4B6F-9F7A-9442F0C59DBA}">
      <dgm:prSet/>
      <dgm:spPr/>
      <dgm:t>
        <a:bodyPr/>
        <a:lstStyle/>
        <a:p>
          <a:endParaRPr lang="en-US"/>
        </a:p>
      </dgm:t>
    </dgm:pt>
    <dgm:pt modelId="{BDF846DB-0645-4283-9B98-3DBF2064AEAF}" type="sibTrans" cxnId="{A8BACF4E-D891-4B6F-9F7A-9442F0C59DBA}">
      <dgm:prSet/>
      <dgm:spPr/>
      <dgm:t>
        <a:bodyPr/>
        <a:lstStyle/>
        <a:p>
          <a:endParaRPr lang="en-US"/>
        </a:p>
      </dgm:t>
    </dgm:pt>
    <dgm:pt modelId="{17DFD16E-395F-4C23-8F3B-A0EE39EFD154}">
      <dgm:prSet/>
      <dgm:spPr/>
      <dgm:t>
        <a:bodyPr/>
        <a:lstStyle/>
        <a:p>
          <a:r>
            <a:rPr lang="en-US"/>
            <a:t>List available of POPs</a:t>
          </a:r>
        </a:p>
      </dgm:t>
    </dgm:pt>
    <dgm:pt modelId="{781342A6-8A41-42A4-8A07-66CD7E507CBB}" type="parTrans" cxnId="{390F2CFC-6D8E-4AB6-8C2B-C6D31A8148FD}">
      <dgm:prSet/>
      <dgm:spPr/>
      <dgm:t>
        <a:bodyPr/>
        <a:lstStyle/>
        <a:p>
          <a:endParaRPr lang="en-US"/>
        </a:p>
      </dgm:t>
    </dgm:pt>
    <dgm:pt modelId="{E2F09976-B457-44E2-B130-5CC5E633BD14}" type="sibTrans" cxnId="{390F2CFC-6D8E-4AB6-8C2B-C6D31A8148FD}">
      <dgm:prSet/>
      <dgm:spPr/>
      <dgm:t>
        <a:bodyPr/>
        <a:lstStyle/>
        <a:p>
          <a:endParaRPr lang="en-US"/>
        </a:p>
      </dgm:t>
    </dgm:pt>
    <dgm:pt modelId="{F2B31E6C-8FAD-4EC8-A711-70C167F33541}">
      <dgm:prSet/>
      <dgm:spPr/>
      <dgm:t>
        <a:bodyPr/>
        <a:lstStyle/>
        <a:p>
          <a:r>
            <a:rPr lang="en-US"/>
            <a:t>For each POP – available technology and rest bandwidth</a:t>
          </a:r>
        </a:p>
      </dgm:t>
    </dgm:pt>
    <dgm:pt modelId="{BC2DFABF-0ED1-4351-B2AD-0004F0F341BF}" type="parTrans" cxnId="{3093AA61-8F1E-412F-9BBF-B1F0874F4D3C}">
      <dgm:prSet/>
      <dgm:spPr/>
      <dgm:t>
        <a:bodyPr/>
        <a:lstStyle/>
        <a:p>
          <a:endParaRPr lang="en-US"/>
        </a:p>
      </dgm:t>
    </dgm:pt>
    <dgm:pt modelId="{9E1D99CA-8D6A-4B9A-B11E-CDE84DFFEF2C}" type="sibTrans" cxnId="{3093AA61-8F1E-412F-9BBF-B1F0874F4D3C}">
      <dgm:prSet/>
      <dgm:spPr/>
      <dgm:t>
        <a:bodyPr/>
        <a:lstStyle/>
        <a:p>
          <a:endParaRPr lang="en-US"/>
        </a:p>
      </dgm:t>
    </dgm:pt>
    <dgm:pt modelId="{93AA6D62-5903-434E-B9CE-A442C81020F5}" type="pres">
      <dgm:prSet presAssocID="{8388AA51-9ABC-411B-9AB3-1CC3EA2D96C9}" presName="linear" presStyleCnt="0">
        <dgm:presLayoutVars>
          <dgm:animLvl val="lvl"/>
          <dgm:resizeHandles val="exact"/>
        </dgm:presLayoutVars>
      </dgm:prSet>
      <dgm:spPr/>
    </dgm:pt>
    <dgm:pt modelId="{341C732C-0028-4963-9EF8-6B96DE136D1F}" type="pres">
      <dgm:prSet presAssocID="{DF250C4A-D53F-48B9-9E42-51354D4C24B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627BD2B-C26B-4773-8326-2D051114677C}" type="pres">
      <dgm:prSet presAssocID="{DF250C4A-D53F-48B9-9E42-51354D4C24B7}" presName="childText" presStyleLbl="revTx" presStyleIdx="0" presStyleCnt="4">
        <dgm:presLayoutVars>
          <dgm:bulletEnabled val="1"/>
        </dgm:presLayoutVars>
      </dgm:prSet>
      <dgm:spPr/>
    </dgm:pt>
    <dgm:pt modelId="{1C1692D8-EFED-4EF7-8DD6-5D6919535569}" type="pres">
      <dgm:prSet presAssocID="{86D25EAC-4AD9-49C7-B075-AE105984B7B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C9EB337-D8C0-4F02-84EC-CA53D7E780F2}" type="pres">
      <dgm:prSet presAssocID="{86D25EAC-4AD9-49C7-B075-AE105984B7B3}" presName="childText" presStyleLbl="revTx" presStyleIdx="1" presStyleCnt="4">
        <dgm:presLayoutVars>
          <dgm:bulletEnabled val="1"/>
        </dgm:presLayoutVars>
      </dgm:prSet>
      <dgm:spPr/>
    </dgm:pt>
    <dgm:pt modelId="{408EEF27-B6E2-44D9-AFEC-654E7F66DA83}" type="pres">
      <dgm:prSet presAssocID="{3DC62958-DD99-433F-8AA1-325D4E7721C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E611DDF-A477-4D9D-9F80-7A337D70C10D}" type="pres">
      <dgm:prSet presAssocID="{3DC62958-DD99-433F-8AA1-325D4E7721CC}" presName="childText" presStyleLbl="revTx" presStyleIdx="2" presStyleCnt="4">
        <dgm:presLayoutVars>
          <dgm:bulletEnabled val="1"/>
        </dgm:presLayoutVars>
      </dgm:prSet>
      <dgm:spPr/>
    </dgm:pt>
    <dgm:pt modelId="{9D24CFCE-D6AF-4A2D-8636-26BAFB555C4A}" type="pres">
      <dgm:prSet presAssocID="{E3602F43-B0BF-4D85-B47A-7E793945FF8E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1462AE32-61C8-4A60-8F8A-2C4B5C3BFAD7}" type="pres">
      <dgm:prSet presAssocID="{E3602F43-B0BF-4D85-B47A-7E793945FF8E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190C0402-8BD8-47DC-8C9C-23F5389C8E67}" srcId="{8388AA51-9ABC-411B-9AB3-1CC3EA2D96C9}" destId="{DF250C4A-D53F-48B9-9E42-51354D4C24B7}" srcOrd="0" destOrd="0" parTransId="{9ED5ACF0-3AD7-4DCA-8586-20D743317A7B}" sibTransId="{3F9BB384-1A81-43CC-916E-1828C69FA698}"/>
    <dgm:cxn modelId="{8A210A13-997B-4F29-9EF6-B203CAFB95A4}" type="presOf" srcId="{D47DBF2E-D592-4B97-8313-22CCDC98D6EA}" destId="{DC9EB337-D8C0-4F02-84EC-CA53D7E780F2}" srcOrd="0" destOrd="0" presId="urn:microsoft.com/office/officeart/2005/8/layout/vList2"/>
    <dgm:cxn modelId="{C48BB836-275E-4564-8334-CFB923FD6A51}" type="presOf" srcId="{DF250C4A-D53F-48B9-9E42-51354D4C24B7}" destId="{341C732C-0028-4963-9EF8-6B96DE136D1F}" srcOrd="0" destOrd="0" presId="urn:microsoft.com/office/officeart/2005/8/layout/vList2"/>
    <dgm:cxn modelId="{EF15283D-7F4B-431B-89D2-9035F1903B14}" srcId="{3DC62958-DD99-433F-8AA1-325D4E7721CC}" destId="{AA88BBD3-1511-41B0-A4D8-05B51CA52F2A}" srcOrd="1" destOrd="0" parTransId="{E6B58FC2-0601-4214-90CD-E9C22E629900}" sibTransId="{1BE7C61D-FD6C-465E-A4C0-C62A5C5351C4}"/>
    <dgm:cxn modelId="{3093AA61-8F1E-412F-9BBF-B1F0874F4D3C}" srcId="{E3602F43-B0BF-4D85-B47A-7E793945FF8E}" destId="{F2B31E6C-8FAD-4EC8-A711-70C167F33541}" srcOrd="1" destOrd="0" parTransId="{BC2DFABF-0ED1-4351-B2AD-0004F0F341BF}" sibTransId="{9E1D99CA-8D6A-4B9A-B11E-CDE84DFFEF2C}"/>
    <dgm:cxn modelId="{D5AD0262-5C03-4548-99D8-B66F61E8E885}" type="presOf" srcId="{0553B549-3BB9-4C76-B719-C1A399F4E4DC}" destId="{EE611DDF-A477-4D9D-9F80-7A337D70C10D}" srcOrd="0" destOrd="0" presId="urn:microsoft.com/office/officeart/2005/8/layout/vList2"/>
    <dgm:cxn modelId="{E19D2A4E-235A-4F9C-AE96-1F3F16C48180}" srcId="{8388AA51-9ABC-411B-9AB3-1CC3EA2D96C9}" destId="{3DC62958-DD99-433F-8AA1-325D4E7721CC}" srcOrd="2" destOrd="0" parTransId="{77D35093-FCDD-4D93-A2A1-66B8DAA70B4D}" sibTransId="{27E1FF0A-1D07-4CCE-8A2B-DA783FAF2795}"/>
    <dgm:cxn modelId="{FFB4516E-6AE1-470D-8070-8E74706F83F6}" srcId="{3DC62958-DD99-433F-8AA1-325D4E7721CC}" destId="{0553B549-3BB9-4C76-B719-C1A399F4E4DC}" srcOrd="0" destOrd="0" parTransId="{E6264039-55EE-4F0F-86D7-BE79FFDAD369}" sibTransId="{6B2DF043-748E-43C7-A716-00C8751FA6BC}"/>
    <dgm:cxn modelId="{A8BACF4E-D891-4B6F-9F7A-9442F0C59DBA}" srcId="{8388AA51-9ABC-411B-9AB3-1CC3EA2D96C9}" destId="{E3602F43-B0BF-4D85-B47A-7E793945FF8E}" srcOrd="3" destOrd="0" parTransId="{B7342859-5F96-4E99-A9B6-3D34AB660309}" sibTransId="{BDF846DB-0645-4283-9B98-3DBF2064AEAF}"/>
    <dgm:cxn modelId="{89DE4555-AC75-4BB7-AF01-2AF4523D8257}" type="presOf" srcId="{86D25EAC-4AD9-49C7-B075-AE105984B7B3}" destId="{1C1692D8-EFED-4EF7-8DD6-5D6919535569}" srcOrd="0" destOrd="0" presId="urn:microsoft.com/office/officeart/2005/8/layout/vList2"/>
    <dgm:cxn modelId="{3E66BE5A-53FA-4EEF-867D-6240DF391BA2}" type="presOf" srcId="{B508E90C-65DC-48E4-A6C9-1B4028FEAC9F}" destId="{DC9EB337-D8C0-4F02-84EC-CA53D7E780F2}" srcOrd="0" destOrd="1" presId="urn:microsoft.com/office/officeart/2005/8/layout/vList2"/>
    <dgm:cxn modelId="{59A66E7D-725C-42CB-BC73-18D92F34FA60}" type="presOf" srcId="{8388AA51-9ABC-411B-9AB3-1CC3EA2D96C9}" destId="{93AA6D62-5903-434E-B9CE-A442C81020F5}" srcOrd="0" destOrd="0" presId="urn:microsoft.com/office/officeart/2005/8/layout/vList2"/>
    <dgm:cxn modelId="{F39155B1-86B5-450E-A771-5D64F3722312}" srcId="{86D25EAC-4AD9-49C7-B075-AE105984B7B3}" destId="{D47DBF2E-D592-4B97-8313-22CCDC98D6EA}" srcOrd="0" destOrd="0" parTransId="{46A84C5A-9183-412B-BC0D-2BC9F1DD18ED}" sibTransId="{C0541F72-93C4-4E16-8E93-3AD3F845A125}"/>
    <dgm:cxn modelId="{AE85D3B1-B376-49FA-AE61-6E02C21C5AC6}" srcId="{86D25EAC-4AD9-49C7-B075-AE105984B7B3}" destId="{B508E90C-65DC-48E4-A6C9-1B4028FEAC9F}" srcOrd="1" destOrd="0" parTransId="{1542182B-ED4F-4D77-8087-93EEBE1FC0DB}" sibTransId="{9CD08348-914E-405C-A5C4-170B11AFAFFB}"/>
    <dgm:cxn modelId="{98F82AB5-75E5-4AD1-ADED-46B1D1FEC65B}" type="presOf" srcId="{3DC62958-DD99-433F-8AA1-325D4E7721CC}" destId="{408EEF27-B6E2-44D9-AFEC-654E7F66DA83}" srcOrd="0" destOrd="0" presId="urn:microsoft.com/office/officeart/2005/8/layout/vList2"/>
    <dgm:cxn modelId="{C39AEEBA-9D71-4CBD-862D-FA0808F8FEC7}" type="presOf" srcId="{E3602F43-B0BF-4D85-B47A-7E793945FF8E}" destId="{9D24CFCE-D6AF-4A2D-8636-26BAFB555C4A}" srcOrd="0" destOrd="0" presId="urn:microsoft.com/office/officeart/2005/8/layout/vList2"/>
    <dgm:cxn modelId="{D5A959C4-262C-47E6-BDF0-C975FED0F78F}" srcId="{8388AA51-9ABC-411B-9AB3-1CC3EA2D96C9}" destId="{86D25EAC-4AD9-49C7-B075-AE105984B7B3}" srcOrd="1" destOrd="0" parTransId="{AC169517-C4B5-4D45-B6D1-85F85EEA7AC5}" sibTransId="{D4C4AE80-4C14-43AF-90C2-CA7D53530E0E}"/>
    <dgm:cxn modelId="{8D2789C8-2C0E-42C2-9D09-1E4AE175BEDE}" type="presOf" srcId="{299B322E-B922-4EE3-A195-6035795631C6}" destId="{EE611DDF-A477-4D9D-9F80-7A337D70C10D}" srcOrd="0" destOrd="2" presId="urn:microsoft.com/office/officeart/2005/8/layout/vList2"/>
    <dgm:cxn modelId="{4B9B22D1-1846-4D58-979B-F9814BD7A0C2}" type="presOf" srcId="{AA88BBD3-1511-41B0-A4D8-05B51CA52F2A}" destId="{EE611DDF-A477-4D9D-9F80-7A337D70C10D}" srcOrd="0" destOrd="1" presId="urn:microsoft.com/office/officeart/2005/8/layout/vList2"/>
    <dgm:cxn modelId="{857BC2E0-5643-435B-8E77-158CB195043E}" srcId="{DF250C4A-D53F-48B9-9E42-51354D4C24B7}" destId="{B1EBA5AD-A738-40D1-BD35-D3A079741CCA}" srcOrd="0" destOrd="0" parTransId="{BB9B30A0-767E-44B3-80FD-EC9232F5B4C2}" sibTransId="{3E84D687-3754-4AC6-9D59-69E1A0C1FD9D}"/>
    <dgm:cxn modelId="{70D3A1F0-7E1B-420F-9E06-6D008E9D1DFA}" type="presOf" srcId="{B1EBA5AD-A738-40D1-BD35-D3A079741CCA}" destId="{8627BD2B-C26B-4773-8326-2D051114677C}" srcOrd="0" destOrd="0" presId="urn:microsoft.com/office/officeart/2005/8/layout/vList2"/>
    <dgm:cxn modelId="{76F062F4-AB83-46B4-A9EB-0F7318DD272E}" srcId="{3DC62958-DD99-433F-8AA1-325D4E7721CC}" destId="{299B322E-B922-4EE3-A195-6035795631C6}" srcOrd="2" destOrd="0" parTransId="{62C87AD1-E877-44B6-83F5-9E00E93B9B2B}" sibTransId="{1CF5BEB7-0284-406D-9929-6EEB14CCE1E6}"/>
    <dgm:cxn modelId="{F1469AFB-07E9-4949-A028-F5691BFC36E3}" type="presOf" srcId="{F2B31E6C-8FAD-4EC8-A711-70C167F33541}" destId="{1462AE32-61C8-4A60-8F8A-2C4B5C3BFAD7}" srcOrd="0" destOrd="1" presId="urn:microsoft.com/office/officeart/2005/8/layout/vList2"/>
    <dgm:cxn modelId="{390F2CFC-6D8E-4AB6-8C2B-C6D31A8148FD}" srcId="{E3602F43-B0BF-4D85-B47A-7E793945FF8E}" destId="{17DFD16E-395F-4C23-8F3B-A0EE39EFD154}" srcOrd="0" destOrd="0" parTransId="{781342A6-8A41-42A4-8A07-66CD7E507CBB}" sibTransId="{E2F09976-B457-44E2-B130-5CC5E633BD14}"/>
    <dgm:cxn modelId="{23E032FE-6AAA-4C0E-A818-BE8173E5AD66}" type="presOf" srcId="{17DFD16E-395F-4C23-8F3B-A0EE39EFD154}" destId="{1462AE32-61C8-4A60-8F8A-2C4B5C3BFAD7}" srcOrd="0" destOrd="0" presId="urn:microsoft.com/office/officeart/2005/8/layout/vList2"/>
    <dgm:cxn modelId="{CF59D126-13EB-4A26-B9B1-EE1C07B74952}" type="presParOf" srcId="{93AA6D62-5903-434E-B9CE-A442C81020F5}" destId="{341C732C-0028-4963-9EF8-6B96DE136D1F}" srcOrd="0" destOrd="0" presId="urn:microsoft.com/office/officeart/2005/8/layout/vList2"/>
    <dgm:cxn modelId="{A59C2DF5-C453-4E78-ADB8-6A1A7CF61632}" type="presParOf" srcId="{93AA6D62-5903-434E-B9CE-A442C81020F5}" destId="{8627BD2B-C26B-4773-8326-2D051114677C}" srcOrd="1" destOrd="0" presId="urn:microsoft.com/office/officeart/2005/8/layout/vList2"/>
    <dgm:cxn modelId="{0F78D10B-BE82-4BB9-976C-377CABFAD4E2}" type="presParOf" srcId="{93AA6D62-5903-434E-B9CE-A442C81020F5}" destId="{1C1692D8-EFED-4EF7-8DD6-5D6919535569}" srcOrd="2" destOrd="0" presId="urn:microsoft.com/office/officeart/2005/8/layout/vList2"/>
    <dgm:cxn modelId="{6CCCC4DF-5D1E-454C-9705-C0BE7AC7516D}" type="presParOf" srcId="{93AA6D62-5903-434E-B9CE-A442C81020F5}" destId="{DC9EB337-D8C0-4F02-84EC-CA53D7E780F2}" srcOrd="3" destOrd="0" presId="urn:microsoft.com/office/officeart/2005/8/layout/vList2"/>
    <dgm:cxn modelId="{419AE403-82D0-41A9-8C29-1EC380C8693A}" type="presParOf" srcId="{93AA6D62-5903-434E-B9CE-A442C81020F5}" destId="{408EEF27-B6E2-44D9-AFEC-654E7F66DA83}" srcOrd="4" destOrd="0" presId="urn:microsoft.com/office/officeart/2005/8/layout/vList2"/>
    <dgm:cxn modelId="{74797486-4C0E-45E8-8EAD-894E5166CAFF}" type="presParOf" srcId="{93AA6D62-5903-434E-B9CE-A442C81020F5}" destId="{EE611DDF-A477-4D9D-9F80-7A337D70C10D}" srcOrd="5" destOrd="0" presId="urn:microsoft.com/office/officeart/2005/8/layout/vList2"/>
    <dgm:cxn modelId="{351FBBA4-8BB9-48EF-B277-325FA813C3ED}" type="presParOf" srcId="{93AA6D62-5903-434E-B9CE-A442C81020F5}" destId="{9D24CFCE-D6AF-4A2D-8636-26BAFB555C4A}" srcOrd="6" destOrd="0" presId="urn:microsoft.com/office/officeart/2005/8/layout/vList2"/>
    <dgm:cxn modelId="{2E7F9CAD-8A1E-413D-88AA-48C884DF9090}" type="presParOf" srcId="{93AA6D62-5903-434E-B9CE-A442C81020F5}" destId="{1462AE32-61C8-4A60-8F8A-2C4B5C3BFAD7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9F208E-FE3F-43B0-8A1D-FFA7309F6C8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6ACE962-A39F-4B89-8F38-AB8E4FB02E30}">
      <dgm:prSet/>
      <dgm:spPr/>
      <dgm:t>
        <a:bodyPr/>
        <a:lstStyle/>
        <a:p>
          <a:r>
            <a:rPr lang="en-US"/>
            <a:t>Preconditions:</a:t>
          </a:r>
        </a:p>
      </dgm:t>
    </dgm:pt>
    <dgm:pt modelId="{4204FF8A-EE79-4F15-B0DC-9F7824965DC7}" type="parTrans" cxnId="{659C5199-4114-4777-9EF9-3F9549D9B7AA}">
      <dgm:prSet/>
      <dgm:spPr/>
      <dgm:t>
        <a:bodyPr/>
        <a:lstStyle/>
        <a:p>
          <a:endParaRPr lang="en-US"/>
        </a:p>
      </dgm:t>
    </dgm:pt>
    <dgm:pt modelId="{6311AF06-0C99-490A-8ECB-F6B2079CB976}" type="sibTrans" cxnId="{659C5199-4114-4777-9EF9-3F9549D9B7AA}">
      <dgm:prSet/>
      <dgm:spPr/>
      <dgm:t>
        <a:bodyPr/>
        <a:lstStyle/>
        <a:p>
          <a:endParaRPr lang="en-US"/>
        </a:p>
      </dgm:t>
    </dgm:pt>
    <dgm:pt modelId="{DDF7C03E-3E06-4747-95B3-565963AC063E}">
      <dgm:prSet/>
      <dgm:spPr/>
      <dgm:t>
        <a:bodyPr/>
        <a:lstStyle/>
        <a:p>
          <a:r>
            <a:rPr lang="en-US"/>
            <a:t>Existing GPON services in FNT Command</a:t>
          </a:r>
        </a:p>
      </dgm:t>
    </dgm:pt>
    <dgm:pt modelId="{54F3EBEB-C8EC-4EC0-8888-D5C9E1B2F8BC}" type="parTrans" cxnId="{95620D56-790B-4899-8441-75CA9BEDAF3E}">
      <dgm:prSet/>
      <dgm:spPr/>
      <dgm:t>
        <a:bodyPr/>
        <a:lstStyle/>
        <a:p>
          <a:endParaRPr lang="en-US"/>
        </a:p>
      </dgm:t>
    </dgm:pt>
    <dgm:pt modelId="{634DCE6B-AD21-4FC3-8DDF-417439DE7ABD}" type="sibTrans" cxnId="{95620D56-790B-4899-8441-75CA9BEDAF3E}">
      <dgm:prSet/>
      <dgm:spPr/>
      <dgm:t>
        <a:bodyPr/>
        <a:lstStyle/>
        <a:p>
          <a:endParaRPr lang="en-US"/>
        </a:p>
      </dgm:t>
    </dgm:pt>
    <dgm:pt modelId="{32D9749D-CA42-46CD-8B8D-5E7FDE75342A}">
      <dgm:prSet/>
      <dgm:spPr/>
      <dgm:t>
        <a:bodyPr/>
        <a:lstStyle/>
        <a:p>
          <a:r>
            <a:rPr lang="en-US"/>
            <a:t>Input parameters: </a:t>
          </a:r>
        </a:p>
      </dgm:t>
    </dgm:pt>
    <dgm:pt modelId="{3AF8C422-2E55-40A7-80E9-E58B7EA322BE}" type="parTrans" cxnId="{4F42A63D-A0B1-4A1B-BA5A-F56923A38583}">
      <dgm:prSet/>
      <dgm:spPr/>
      <dgm:t>
        <a:bodyPr/>
        <a:lstStyle/>
        <a:p>
          <a:endParaRPr lang="en-US"/>
        </a:p>
      </dgm:t>
    </dgm:pt>
    <dgm:pt modelId="{112DE6FD-C0C0-4958-8D53-FEDEBA8743BD}" type="sibTrans" cxnId="{4F42A63D-A0B1-4A1B-BA5A-F56923A38583}">
      <dgm:prSet/>
      <dgm:spPr/>
      <dgm:t>
        <a:bodyPr/>
        <a:lstStyle/>
        <a:p>
          <a:endParaRPr lang="en-US"/>
        </a:p>
      </dgm:t>
    </dgm:pt>
    <dgm:pt modelId="{76569EB2-01C8-4ADC-960D-3FD7D270C65E}">
      <dgm:prSet/>
      <dgm:spPr/>
      <dgm:t>
        <a:bodyPr/>
        <a:lstStyle/>
        <a:p>
          <a:r>
            <a:rPr lang="en-US"/>
            <a:t>Node</a:t>
          </a:r>
        </a:p>
      </dgm:t>
    </dgm:pt>
    <dgm:pt modelId="{B7782E98-F2E4-4EBD-BF24-885DB99A9D11}" type="parTrans" cxnId="{4D77EC74-6A06-4981-A57E-4636E0CEF01C}">
      <dgm:prSet/>
      <dgm:spPr/>
      <dgm:t>
        <a:bodyPr/>
        <a:lstStyle/>
        <a:p>
          <a:endParaRPr lang="en-US"/>
        </a:p>
      </dgm:t>
    </dgm:pt>
    <dgm:pt modelId="{C8349157-48DD-4F0A-9A83-96F860263C47}" type="sibTrans" cxnId="{4D77EC74-6A06-4981-A57E-4636E0CEF01C}">
      <dgm:prSet/>
      <dgm:spPr/>
      <dgm:t>
        <a:bodyPr/>
        <a:lstStyle/>
        <a:p>
          <a:endParaRPr lang="en-US"/>
        </a:p>
      </dgm:t>
    </dgm:pt>
    <dgm:pt modelId="{EF3F1597-17DD-46F9-A375-16766BC27D0F}">
      <dgm:prSet/>
      <dgm:spPr/>
      <dgm:t>
        <a:bodyPr/>
        <a:lstStyle/>
        <a:p>
          <a:r>
            <a:rPr lang="en-US"/>
            <a:t>Cable</a:t>
          </a:r>
        </a:p>
      </dgm:t>
    </dgm:pt>
    <dgm:pt modelId="{FBAC17F4-537D-4B14-A028-E60876E2FCA8}" type="parTrans" cxnId="{ABC6EC54-5785-438F-B269-FCFBE158CFC3}">
      <dgm:prSet/>
      <dgm:spPr/>
      <dgm:t>
        <a:bodyPr/>
        <a:lstStyle/>
        <a:p>
          <a:endParaRPr lang="en-US"/>
        </a:p>
      </dgm:t>
    </dgm:pt>
    <dgm:pt modelId="{D90EE255-9767-4128-909D-7214C1FBE8C6}" type="sibTrans" cxnId="{ABC6EC54-5785-438F-B269-FCFBE158CFC3}">
      <dgm:prSet/>
      <dgm:spPr/>
      <dgm:t>
        <a:bodyPr/>
        <a:lstStyle/>
        <a:p>
          <a:endParaRPr lang="en-US"/>
        </a:p>
      </dgm:t>
    </dgm:pt>
    <dgm:pt modelId="{DB7F2DCB-024D-4B73-AB03-95EF2D7D0616}">
      <dgm:prSet/>
      <dgm:spPr/>
      <dgm:t>
        <a:bodyPr/>
        <a:lstStyle/>
        <a:p>
          <a:r>
            <a:rPr lang="en-US"/>
            <a:t>…</a:t>
          </a:r>
        </a:p>
      </dgm:t>
    </dgm:pt>
    <dgm:pt modelId="{7213D5AB-4D8A-458E-9B55-83F3504DB87B}" type="parTrans" cxnId="{880D9B43-ABF1-49CB-A66A-58F1774F8045}">
      <dgm:prSet/>
      <dgm:spPr/>
      <dgm:t>
        <a:bodyPr/>
        <a:lstStyle/>
        <a:p>
          <a:endParaRPr lang="en-US"/>
        </a:p>
      </dgm:t>
    </dgm:pt>
    <dgm:pt modelId="{D3ECC8B1-E6B5-4604-A1B9-A545E28CE54D}" type="sibTrans" cxnId="{880D9B43-ABF1-49CB-A66A-58F1774F8045}">
      <dgm:prSet/>
      <dgm:spPr/>
      <dgm:t>
        <a:bodyPr/>
        <a:lstStyle/>
        <a:p>
          <a:endParaRPr lang="en-US"/>
        </a:p>
      </dgm:t>
    </dgm:pt>
    <dgm:pt modelId="{140938FD-B417-4FE8-9D8A-1BB6DCCF1BB5}">
      <dgm:prSet/>
      <dgm:spPr/>
      <dgm:t>
        <a:bodyPr/>
        <a:lstStyle/>
        <a:p>
          <a:r>
            <a:rPr lang="en-US"/>
            <a:t>Procedure:</a:t>
          </a:r>
        </a:p>
      </dgm:t>
    </dgm:pt>
    <dgm:pt modelId="{D64D6D79-821B-4850-AD01-F34CD767369E}" type="parTrans" cxnId="{1B74C781-53E1-44EE-BC18-CB6EC3E6B087}">
      <dgm:prSet/>
      <dgm:spPr/>
      <dgm:t>
        <a:bodyPr/>
        <a:lstStyle/>
        <a:p>
          <a:endParaRPr lang="en-US"/>
        </a:p>
      </dgm:t>
    </dgm:pt>
    <dgm:pt modelId="{ACE77E6A-7D72-44D0-BE48-801DE03FB307}" type="sibTrans" cxnId="{1B74C781-53E1-44EE-BC18-CB6EC3E6B087}">
      <dgm:prSet/>
      <dgm:spPr/>
      <dgm:t>
        <a:bodyPr/>
        <a:lstStyle/>
        <a:p>
          <a:endParaRPr lang="en-US"/>
        </a:p>
      </dgm:t>
    </dgm:pt>
    <dgm:pt modelId="{43A7DF19-07AE-49F1-9AF8-8053CE1EB8D6}">
      <dgm:prSet/>
      <dgm:spPr/>
      <dgm:t>
        <a:bodyPr/>
        <a:lstStyle/>
        <a:p>
          <a:r>
            <a:rPr lang="en-US"/>
            <a:t>Query Telco hierarchy for given input</a:t>
          </a:r>
        </a:p>
      </dgm:t>
    </dgm:pt>
    <dgm:pt modelId="{9299B40A-1A59-4325-98A6-1A7AA6B6F3C7}" type="parTrans" cxnId="{758D0BFB-1832-43C3-AEC3-AFD4C39DBF69}">
      <dgm:prSet/>
      <dgm:spPr/>
      <dgm:t>
        <a:bodyPr/>
        <a:lstStyle/>
        <a:p>
          <a:endParaRPr lang="en-US"/>
        </a:p>
      </dgm:t>
    </dgm:pt>
    <dgm:pt modelId="{E9A361DB-B372-474E-876C-B7B72A24CCBB}" type="sibTrans" cxnId="{758D0BFB-1832-43C3-AEC3-AFD4C39DBF69}">
      <dgm:prSet/>
      <dgm:spPr/>
      <dgm:t>
        <a:bodyPr/>
        <a:lstStyle/>
        <a:p>
          <a:endParaRPr lang="en-US"/>
        </a:p>
      </dgm:t>
    </dgm:pt>
    <dgm:pt modelId="{33BB55BA-5DF7-4188-816A-CD1DF3471742}">
      <dgm:prSet/>
      <dgm:spPr/>
      <dgm:t>
        <a:bodyPr/>
        <a:lstStyle/>
        <a:p>
          <a:r>
            <a:rPr lang="en-US"/>
            <a:t>Highlight end customer services (S), infrastructure services (I) and neighboring nodes (N)</a:t>
          </a:r>
        </a:p>
      </dgm:t>
    </dgm:pt>
    <dgm:pt modelId="{33847AC9-EAE5-4069-81BB-A4491369F3EB}" type="parTrans" cxnId="{30817357-7143-45CE-9A07-DB118F7EC027}">
      <dgm:prSet/>
      <dgm:spPr/>
      <dgm:t>
        <a:bodyPr/>
        <a:lstStyle/>
        <a:p>
          <a:endParaRPr lang="en-US"/>
        </a:p>
      </dgm:t>
    </dgm:pt>
    <dgm:pt modelId="{339AAAF4-8077-4678-83F4-B372BB6402AC}" type="sibTrans" cxnId="{30817357-7143-45CE-9A07-DB118F7EC027}">
      <dgm:prSet/>
      <dgm:spPr/>
      <dgm:t>
        <a:bodyPr/>
        <a:lstStyle/>
        <a:p>
          <a:endParaRPr lang="en-US"/>
        </a:p>
      </dgm:t>
    </dgm:pt>
    <dgm:pt modelId="{5C6B4F07-F9E2-4A40-9109-F3FD406194E5}">
      <dgm:prSet/>
      <dgm:spPr/>
      <dgm:t>
        <a:bodyPr/>
        <a:lstStyle/>
        <a:p>
          <a:r>
            <a:rPr lang="en-US"/>
            <a:t>Output:</a:t>
          </a:r>
        </a:p>
      </dgm:t>
    </dgm:pt>
    <dgm:pt modelId="{C60C5F38-DFE4-47ED-B5E9-03B9AFEEA5C4}" type="parTrans" cxnId="{114D0AD5-D7A9-41F5-BBB6-C8731BFF71CE}">
      <dgm:prSet/>
      <dgm:spPr/>
      <dgm:t>
        <a:bodyPr/>
        <a:lstStyle/>
        <a:p>
          <a:endParaRPr lang="en-US"/>
        </a:p>
      </dgm:t>
    </dgm:pt>
    <dgm:pt modelId="{EACC1B09-FEF7-4286-A227-4B488C588D34}" type="sibTrans" cxnId="{114D0AD5-D7A9-41F5-BBB6-C8731BFF71CE}">
      <dgm:prSet/>
      <dgm:spPr/>
      <dgm:t>
        <a:bodyPr/>
        <a:lstStyle/>
        <a:p>
          <a:endParaRPr lang="en-US"/>
        </a:p>
      </dgm:t>
    </dgm:pt>
    <dgm:pt modelId="{2BEC07E1-1D3E-475F-A2AF-CA99C1CB2FA5}">
      <dgm:prSet/>
      <dgm:spPr/>
      <dgm:t>
        <a:bodyPr/>
        <a:lstStyle/>
        <a:p>
          <a:r>
            <a:rPr lang="en-US"/>
            <a:t>List of impacted services (S),(I),(N)</a:t>
          </a:r>
        </a:p>
      </dgm:t>
    </dgm:pt>
    <dgm:pt modelId="{DF487933-0862-447F-B8EA-8AE1F9A73AC3}" type="parTrans" cxnId="{E81ABA82-E993-4CF9-907A-12D969B8EEC7}">
      <dgm:prSet/>
      <dgm:spPr/>
      <dgm:t>
        <a:bodyPr/>
        <a:lstStyle/>
        <a:p>
          <a:endParaRPr lang="en-US"/>
        </a:p>
      </dgm:t>
    </dgm:pt>
    <dgm:pt modelId="{5FF17259-B7EE-42E6-BFCD-2B870EE4DED9}" type="sibTrans" cxnId="{E81ABA82-E993-4CF9-907A-12D969B8EEC7}">
      <dgm:prSet/>
      <dgm:spPr/>
      <dgm:t>
        <a:bodyPr/>
        <a:lstStyle/>
        <a:p>
          <a:endParaRPr lang="en-US"/>
        </a:p>
      </dgm:t>
    </dgm:pt>
    <dgm:pt modelId="{89FCEA19-CCD1-4901-BE5F-6D4EBF175F82}" type="pres">
      <dgm:prSet presAssocID="{1C9F208E-FE3F-43B0-8A1D-FFA7309F6C86}" presName="linear" presStyleCnt="0">
        <dgm:presLayoutVars>
          <dgm:animLvl val="lvl"/>
          <dgm:resizeHandles val="exact"/>
        </dgm:presLayoutVars>
      </dgm:prSet>
      <dgm:spPr/>
    </dgm:pt>
    <dgm:pt modelId="{4590691C-6C4E-4808-8A63-7D743A7E152E}" type="pres">
      <dgm:prSet presAssocID="{46ACE962-A39F-4B89-8F38-AB8E4FB02E3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2B785AE-D03B-4E70-AF1D-343917715BD0}" type="pres">
      <dgm:prSet presAssocID="{46ACE962-A39F-4B89-8F38-AB8E4FB02E30}" presName="childText" presStyleLbl="revTx" presStyleIdx="0" presStyleCnt="4">
        <dgm:presLayoutVars>
          <dgm:bulletEnabled val="1"/>
        </dgm:presLayoutVars>
      </dgm:prSet>
      <dgm:spPr/>
    </dgm:pt>
    <dgm:pt modelId="{EB8477D1-BF37-4851-B648-E22E3DED97A0}" type="pres">
      <dgm:prSet presAssocID="{32D9749D-CA42-46CD-8B8D-5E7FDE75342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A5A04AE-5F72-47CE-903D-315472A53804}" type="pres">
      <dgm:prSet presAssocID="{32D9749D-CA42-46CD-8B8D-5E7FDE75342A}" presName="childText" presStyleLbl="revTx" presStyleIdx="1" presStyleCnt="4">
        <dgm:presLayoutVars>
          <dgm:bulletEnabled val="1"/>
        </dgm:presLayoutVars>
      </dgm:prSet>
      <dgm:spPr/>
    </dgm:pt>
    <dgm:pt modelId="{031598CD-EAC9-41AE-A90A-C011DC9D04EA}" type="pres">
      <dgm:prSet presAssocID="{140938FD-B417-4FE8-9D8A-1BB6DCCF1BB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E0B89BC-0BAD-4D42-8C39-A3FDF23DE00C}" type="pres">
      <dgm:prSet presAssocID="{140938FD-B417-4FE8-9D8A-1BB6DCCF1BB5}" presName="childText" presStyleLbl="revTx" presStyleIdx="2" presStyleCnt="4">
        <dgm:presLayoutVars>
          <dgm:bulletEnabled val="1"/>
        </dgm:presLayoutVars>
      </dgm:prSet>
      <dgm:spPr/>
    </dgm:pt>
    <dgm:pt modelId="{572B18D5-7D90-4075-93A0-57FA829C83BC}" type="pres">
      <dgm:prSet presAssocID="{5C6B4F07-F9E2-4A40-9109-F3FD406194E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A76F0B89-482D-443F-BB72-4EA841DF3330}" type="pres">
      <dgm:prSet presAssocID="{5C6B4F07-F9E2-4A40-9109-F3FD406194E5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B76B1E25-B85B-4B2F-A444-431C4A2C704B}" type="presOf" srcId="{46ACE962-A39F-4B89-8F38-AB8E4FB02E30}" destId="{4590691C-6C4E-4808-8A63-7D743A7E152E}" srcOrd="0" destOrd="0" presId="urn:microsoft.com/office/officeart/2005/8/layout/vList2"/>
    <dgm:cxn modelId="{4F42A63D-A0B1-4A1B-BA5A-F56923A38583}" srcId="{1C9F208E-FE3F-43B0-8A1D-FFA7309F6C86}" destId="{32D9749D-CA42-46CD-8B8D-5E7FDE75342A}" srcOrd="1" destOrd="0" parTransId="{3AF8C422-2E55-40A7-80E9-E58B7EA322BE}" sibTransId="{112DE6FD-C0C0-4958-8D53-FEDEBA8743BD}"/>
    <dgm:cxn modelId="{880D9B43-ABF1-49CB-A66A-58F1774F8045}" srcId="{32D9749D-CA42-46CD-8B8D-5E7FDE75342A}" destId="{DB7F2DCB-024D-4B73-AB03-95EF2D7D0616}" srcOrd="2" destOrd="0" parTransId="{7213D5AB-4D8A-458E-9B55-83F3504DB87B}" sibTransId="{D3ECC8B1-E6B5-4604-A1B9-A545E28CE54D}"/>
    <dgm:cxn modelId="{4D77EC74-6A06-4981-A57E-4636E0CEF01C}" srcId="{32D9749D-CA42-46CD-8B8D-5E7FDE75342A}" destId="{76569EB2-01C8-4ADC-960D-3FD7D270C65E}" srcOrd="0" destOrd="0" parTransId="{B7782E98-F2E4-4EBD-BF24-885DB99A9D11}" sibTransId="{C8349157-48DD-4F0A-9A83-96F860263C47}"/>
    <dgm:cxn modelId="{ABC6EC54-5785-438F-B269-FCFBE158CFC3}" srcId="{32D9749D-CA42-46CD-8B8D-5E7FDE75342A}" destId="{EF3F1597-17DD-46F9-A375-16766BC27D0F}" srcOrd="1" destOrd="0" parTransId="{FBAC17F4-537D-4B14-A028-E60876E2FCA8}" sibTransId="{D90EE255-9767-4128-909D-7214C1FBE8C6}"/>
    <dgm:cxn modelId="{95620D56-790B-4899-8441-75CA9BEDAF3E}" srcId="{46ACE962-A39F-4B89-8F38-AB8E4FB02E30}" destId="{DDF7C03E-3E06-4747-95B3-565963AC063E}" srcOrd="0" destOrd="0" parTransId="{54F3EBEB-C8EC-4EC0-8888-D5C9E1B2F8BC}" sibTransId="{634DCE6B-AD21-4FC3-8DDF-417439DE7ABD}"/>
    <dgm:cxn modelId="{30817357-7143-45CE-9A07-DB118F7EC027}" srcId="{140938FD-B417-4FE8-9D8A-1BB6DCCF1BB5}" destId="{33BB55BA-5DF7-4188-816A-CD1DF3471742}" srcOrd="1" destOrd="0" parTransId="{33847AC9-EAE5-4069-81BB-A4491369F3EB}" sibTransId="{339AAAF4-8077-4678-83F4-B372BB6402AC}"/>
    <dgm:cxn modelId="{7D430A7B-12EE-4F36-8007-B694D27AE090}" type="presOf" srcId="{5C6B4F07-F9E2-4A40-9109-F3FD406194E5}" destId="{572B18D5-7D90-4075-93A0-57FA829C83BC}" srcOrd="0" destOrd="0" presId="urn:microsoft.com/office/officeart/2005/8/layout/vList2"/>
    <dgm:cxn modelId="{4721457B-5B24-4FF8-89BE-CF6AC4FD5A77}" type="presOf" srcId="{DDF7C03E-3E06-4747-95B3-565963AC063E}" destId="{52B785AE-D03B-4E70-AF1D-343917715BD0}" srcOrd="0" destOrd="0" presId="urn:microsoft.com/office/officeart/2005/8/layout/vList2"/>
    <dgm:cxn modelId="{34B2117D-B64A-4541-A2BA-409B5C6A53EB}" type="presOf" srcId="{76569EB2-01C8-4ADC-960D-3FD7D270C65E}" destId="{AA5A04AE-5F72-47CE-903D-315472A53804}" srcOrd="0" destOrd="0" presId="urn:microsoft.com/office/officeart/2005/8/layout/vList2"/>
    <dgm:cxn modelId="{1B74C781-53E1-44EE-BC18-CB6EC3E6B087}" srcId="{1C9F208E-FE3F-43B0-8A1D-FFA7309F6C86}" destId="{140938FD-B417-4FE8-9D8A-1BB6DCCF1BB5}" srcOrd="2" destOrd="0" parTransId="{D64D6D79-821B-4850-AD01-F34CD767369E}" sibTransId="{ACE77E6A-7D72-44D0-BE48-801DE03FB307}"/>
    <dgm:cxn modelId="{ADA51482-8503-4E03-9A5D-6F61DE3A6974}" type="presOf" srcId="{33BB55BA-5DF7-4188-816A-CD1DF3471742}" destId="{DE0B89BC-0BAD-4D42-8C39-A3FDF23DE00C}" srcOrd="0" destOrd="1" presId="urn:microsoft.com/office/officeart/2005/8/layout/vList2"/>
    <dgm:cxn modelId="{E81ABA82-E993-4CF9-907A-12D969B8EEC7}" srcId="{5C6B4F07-F9E2-4A40-9109-F3FD406194E5}" destId="{2BEC07E1-1D3E-475F-A2AF-CA99C1CB2FA5}" srcOrd="0" destOrd="0" parTransId="{DF487933-0862-447F-B8EA-8AE1F9A73AC3}" sibTransId="{5FF17259-B7EE-42E6-BFCD-2B870EE4DED9}"/>
    <dgm:cxn modelId="{659C5199-4114-4777-9EF9-3F9549D9B7AA}" srcId="{1C9F208E-FE3F-43B0-8A1D-FFA7309F6C86}" destId="{46ACE962-A39F-4B89-8F38-AB8E4FB02E30}" srcOrd="0" destOrd="0" parTransId="{4204FF8A-EE79-4F15-B0DC-9F7824965DC7}" sibTransId="{6311AF06-0C99-490A-8ECB-F6B2079CB976}"/>
    <dgm:cxn modelId="{4A8FBDA8-449E-4351-AACD-6C1F85A93346}" type="presOf" srcId="{DB7F2DCB-024D-4B73-AB03-95EF2D7D0616}" destId="{AA5A04AE-5F72-47CE-903D-315472A53804}" srcOrd="0" destOrd="2" presId="urn:microsoft.com/office/officeart/2005/8/layout/vList2"/>
    <dgm:cxn modelId="{114D0AD5-D7A9-41F5-BBB6-C8731BFF71CE}" srcId="{1C9F208E-FE3F-43B0-8A1D-FFA7309F6C86}" destId="{5C6B4F07-F9E2-4A40-9109-F3FD406194E5}" srcOrd="3" destOrd="0" parTransId="{C60C5F38-DFE4-47ED-B5E9-03B9AFEEA5C4}" sibTransId="{EACC1B09-FEF7-4286-A227-4B488C588D34}"/>
    <dgm:cxn modelId="{4A50E1D5-7BD5-4F33-AE36-B636D6EB70C3}" type="presOf" srcId="{32D9749D-CA42-46CD-8B8D-5E7FDE75342A}" destId="{EB8477D1-BF37-4851-B648-E22E3DED97A0}" srcOrd="0" destOrd="0" presId="urn:microsoft.com/office/officeart/2005/8/layout/vList2"/>
    <dgm:cxn modelId="{D1B75BE0-5DEC-408F-9292-343781FED251}" type="presOf" srcId="{1C9F208E-FE3F-43B0-8A1D-FFA7309F6C86}" destId="{89FCEA19-CCD1-4901-BE5F-6D4EBF175F82}" srcOrd="0" destOrd="0" presId="urn:microsoft.com/office/officeart/2005/8/layout/vList2"/>
    <dgm:cxn modelId="{9A7F6DE0-A4BE-4103-89FC-CCA77CBC239C}" type="presOf" srcId="{43A7DF19-07AE-49F1-9AF8-8053CE1EB8D6}" destId="{DE0B89BC-0BAD-4D42-8C39-A3FDF23DE00C}" srcOrd="0" destOrd="0" presId="urn:microsoft.com/office/officeart/2005/8/layout/vList2"/>
    <dgm:cxn modelId="{4F2222E2-FBE8-4FAB-BA02-2B6ABA558CAF}" type="presOf" srcId="{2BEC07E1-1D3E-475F-A2AF-CA99C1CB2FA5}" destId="{A76F0B89-482D-443F-BB72-4EA841DF3330}" srcOrd="0" destOrd="0" presId="urn:microsoft.com/office/officeart/2005/8/layout/vList2"/>
    <dgm:cxn modelId="{A0A50DE6-6731-4F82-9058-79A8F5A80AEC}" type="presOf" srcId="{140938FD-B417-4FE8-9D8A-1BB6DCCF1BB5}" destId="{031598CD-EAC9-41AE-A90A-C011DC9D04EA}" srcOrd="0" destOrd="0" presId="urn:microsoft.com/office/officeart/2005/8/layout/vList2"/>
    <dgm:cxn modelId="{164C76F2-1912-4803-8C10-ED139DF260B3}" type="presOf" srcId="{EF3F1597-17DD-46F9-A375-16766BC27D0F}" destId="{AA5A04AE-5F72-47CE-903D-315472A53804}" srcOrd="0" destOrd="1" presId="urn:microsoft.com/office/officeart/2005/8/layout/vList2"/>
    <dgm:cxn modelId="{758D0BFB-1832-43C3-AEC3-AFD4C39DBF69}" srcId="{140938FD-B417-4FE8-9D8A-1BB6DCCF1BB5}" destId="{43A7DF19-07AE-49F1-9AF8-8053CE1EB8D6}" srcOrd="0" destOrd="0" parTransId="{9299B40A-1A59-4325-98A6-1A7AA6B6F3C7}" sibTransId="{E9A361DB-B372-474E-876C-B7B72A24CCBB}"/>
    <dgm:cxn modelId="{87943C33-7A09-46B6-BF6F-39B0A5B111A9}" type="presParOf" srcId="{89FCEA19-CCD1-4901-BE5F-6D4EBF175F82}" destId="{4590691C-6C4E-4808-8A63-7D743A7E152E}" srcOrd="0" destOrd="0" presId="urn:microsoft.com/office/officeart/2005/8/layout/vList2"/>
    <dgm:cxn modelId="{35C1B8A4-2B7B-4259-933F-790D52F2540A}" type="presParOf" srcId="{89FCEA19-CCD1-4901-BE5F-6D4EBF175F82}" destId="{52B785AE-D03B-4E70-AF1D-343917715BD0}" srcOrd="1" destOrd="0" presId="urn:microsoft.com/office/officeart/2005/8/layout/vList2"/>
    <dgm:cxn modelId="{F23318AD-8ED9-49CC-ACC9-DAC8C40A461D}" type="presParOf" srcId="{89FCEA19-CCD1-4901-BE5F-6D4EBF175F82}" destId="{EB8477D1-BF37-4851-B648-E22E3DED97A0}" srcOrd="2" destOrd="0" presId="urn:microsoft.com/office/officeart/2005/8/layout/vList2"/>
    <dgm:cxn modelId="{8314621C-6478-415E-ACAE-1DBAFB69257B}" type="presParOf" srcId="{89FCEA19-CCD1-4901-BE5F-6D4EBF175F82}" destId="{AA5A04AE-5F72-47CE-903D-315472A53804}" srcOrd="3" destOrd="0" presId="urn:microsoft.com/office/officeart/2005/8/layout/vList2"/>
    <dgm:cxn modelId="{8DCCE5D6-F82B-4033-8501-09DF34A48796}" type="presParOf" srcId="{89FCEA19-CCD1-4901-BE5F-6D4EBF175F82}" destId="{031598CD-EAC9-41AE-A90A-C011DC9D04EA}" srcOrd="4" destOrd="0" presId="urn:microsoft.com/office/officeart/2005/8/layout/vList2"/>
    <dgm:cxn modelId="{6B45D92E-7D6C-4835-95DF-7643525C5F7D}" type="presParOf" srcId="{89FCEA19-CCD1-4901-BE5F-6D4EBF175F82}" destId="{DE0B89BC-0BAD-4D42-8C39-A3FDF23DE00C}" srcOrd="5" destOrd="0" presId="urn:microsoft.com/office/officeart/2005/8/layout/vList2"/>
    <dgm:cxn modelId="{BEC4B17A-7A72-4E9D-8F11-46B32C309278}" type="presParOf" srcId="{89FCEA19-CCD1-4901-BE5F-6D4EBF175F82}" destId="{572B18D5-7D90-4075-93A0-57FA829C83BC}" srcOrd="6" destOrd="0" presId="urn:microsoft.com/office/officeart/2005/8/layout/vList2"/>
    <dgm:cxn modelId="{2AC75ADB-963C-4F1B-B58C-0C20BE31E17C}" type="presParOf" srcId="{89FCEA19-CCD1-4901-BE5F-6D4EBF175F82}" destId="{A76F0B89-482D-443F-BB72-4EA841DF3330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1C732C-0028-4963-9EF8-6B96DE136D1F}">
      <dsp:nvSpPr>
        <dsp:cNvPr id="0" name=""/>
        <dsp:cNvSpPr/>
      </dsp:nvSpPr>
      <dsp:spPr>
        <a:xfrm>
          <a:off x="0" y="107909"/>
          <a:ext cx="1008049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Preconditions:</a:t>
          </a:r>
        </a:p>
      </dsp:txBody>
      <dsp:txXfrm>
        <a:off x="24588" y="132497"/>
        <a:ext cx="10031314" cy="454509"/>
      </dsp:txXfrm>
    </dsp:sp>
    <dsp:sp modelId="{8627BD2B-C26B-4773-8326-2D051114677C}">
      <dsp:nvSpPr>
        <dsp:cNvPr id="0" name=""/>
        <dsp:cNvSpPr/>
      </dsp:nvSpPr>
      <dsp:spPr>
        <a:xfrm>
          <a:off x="0" y="611594"/>
          <a:ext cx="1008049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0056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Existing POP-Sites (OLT, DSLAM and 5G) with geo-coordinates in FNT Command</a:t>
          </a:r>
        </a:p>
      </dsp:txBody>
      <dsp:txXfrm>
        <a:off x="0" y="611594"/>
        <a:ext cx="10080490" cy="347760"/>
      </dsp:txXfrm>
    </dsp:sp>
    <dsp:sp modelId="{1C1692D8-EFED-4EF7-8DD6-5D6919535569}">
      <dsp:nvSpPr>
        <dsp:cNvPr id="0" name=""/>
        <dsp:cNvSpPr/>
      </dsp:nvSpPr>
      <dsp:spPr>
        <a:xfrm>
          <a:off x="0" y="959354"/>
          <a:ext cx="1008049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Input parameters: </a:t>
          </a:r>
        </a:p>
      </dsp:txBody>
      <dsp:txXfrm>
        <a:off x="24588" y="983942"/>
        <a:ext cx="10031314" cy="454509"/>
      </dsp:txXfrm>
    </dsp:sp>
    <dsp:sp modelId="{DC9EB337-D8C0-4F02-84EC-CA53D7E780F2}">
      <dsp:nvSpPr>
        <dsp:cNvPr id="0" name=""/>
        <dsp:cNvSpPr/>
      </dsp:nvSpPr>
      <dsp:spPr>
        <a:xfrm>
          <a:off x="0" y="1463039"/>
          <a:ext cx="1008049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0056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New customer site with geo-coordinates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Search radius</a:t>
          </a:r>
        </a:p>
      </dsp:txBody>
      <dsp:txXfrm>
        <a:off x="0" y="1463039"/>
        <a:ext cx="10080490" cy="554242"/>
      </dsp:txXfrm>
    </dsp:sp>
    <dsp:sp modelId="{408EEF27-B6E2-44D9-AFEC-654E7F66DA83}">
      <dsp:nvSpPr>
        <dsp:cNvPr id="0" name=""/>
        <dsp:cNvSpPr/>
      </dsp:nvSpPr>
      <dsp:spPr>
        <a:xfrm>
          <a:off x="0" y="2017281"/>
          <a:ext cx="1008049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Procedure:</a:t>
          </a:r>
        </a:p>
      </dsp:txBody>
      <dsp:txXfrm>
        <a:off x="24588" y="2041869"/>
        <a:ext cx="10031314" cy="454509"/>
      </dsp:txXfrm>
    </dsp:sp>
    <dsp:sp modelId="{EE611DDF-A477-4D9D-9F80-7A337D70C10D}">
      <dsp:nvSpPr>
        <dsp:cNvPr id="0" name=""/>
        <dsp:cNvSpPr/>
      </dsp:nvSpPr>
      <dsp:spPr>
        <a:xfrm>
          <a:off x="0" y="2520966"/>
          <a:ext cx="10080490" cy="825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0056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Search POPs within radius (Math formula)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For each found POP query related NE (OLT, DSLAM)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For each NE query rest uplink bandwidth</a:t>
          </a:r>
        </a:p>
      </dsp:txBody>
      <dsp:txXfrm>
        <a:off x="0" y="2520966"/>
        <a:ext cx="10080490" cy="825930"/>
      </dsp:txXfrm>
    </dsp:sp>
    <dsp:sp modelId="{9D24CFCE-D6AF-4A2D-8636-26BAFB555C4A}">
      <dsp:nvSpPr>
        <dsp:cNvPr id="0" name=""/>
        <dsp:cNvSpPr/>
      </dsp:nvSpPr>
      <dsp:spPr>
        <a:xfrm>
          <a:off x="0" y="3346896"/>
          <a:ext cx="1008049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Output:</a:t>
          </a:r>
        </a:p>
      </dsp:txBody>
      <dsp:txXfrm>
        <a:off x="24588" y="3371484"/>
        <a:ext cx="10031314" cy="454509"/>
      </dsp:txXfrm>
    </dsp:sp>
    <dsp:sp modelId="{1462AE32-61C8-4A60-8F8A-2C4B5C3BFAD7}">
      <dsp:nvSpPr>
        <dsp:cNvPr id="0" name=""/>
        <dsp:cNvSpPr/>
      </dsp:nvSpPr>
      <dsp:spPr>
        <a:xfrm>
          <a:off x="0" y="3850581"/>
          <a:ext cx="1008049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0056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List available of POPs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For each POP – available technology and rest bandwidth</a:t>
          </a:r>
        </a:p>
      </dsp:txBody>
      <dsp:txXfrm>
        <a:off x="0" y="3850581"/>
        <a:ext cx="10080490" cy="5542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90691C-6C4E-4808-8A63-7D743A7E152E}">
      <dsp:nvSpPr>
        <dsp:cNvPr id="0" name=""/>
        <dsp:cNvSpPr/>
      </dsp:nvSpPr>
      <dsp:spPr>
        <a:xfrm>
          <a:off x="0" y="96681"/>
          <a:ext cx="1008049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Preconditions:</a:t>
          </a:r>
        </a:p>
      </dsp:txBody>
      <dsp:txXfrm>
        <a:off x="25759" y="122440"/>
        <a:ext cx="10028972" cy="476152"/>
      </dsp:txXfrm>
    </dsp:sp>
    <dsp:sp modelId="{52B785AE-D03B-4E70-AF1D-343917715BD0}">
      <dsp:nvSpPr>
        <dsp:cNvPr id="0" name=""/>
        <dsp:cNvSpPr/>
      </dsp:nvSpPr>
      <dsp:spPr>
        <a:xfrm>
          <a:off x="0" y="624351"/>
          <a:ext cx="1008049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0056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Existing GPON services in FNT Command</a:t>
          </a:r>
        </a:p>
      </dsp:txBody>
      <dsp:txXfrm>
        <a:off x="0" y="624351"/>
        <a:ext cx="10080490" cy="364320"/>
      </dsp:txXfrm>
    </dsp:sp>
    <dsp:sp modelId="{EB8477D1-BF37-4851-B648-E22E3DED97A0}">
      <dsp:nvSpPr>
        <dsp:cNvPr id="0" name=""/>
        <dsp:cNvSpPr/>
      </dsp:nvSpPr>
      <dsp:spPr>
        <a:xfrm>
          <a:off x="0" y="988671"/>
          <a:ext cx="1008049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Input parameters: </a:t>
          </a:r>
        </a:p>
      </dsp:txBody>
      <dsp:txXfrm>
        <a:off x="25759" y="1014430"/>
        <a:ext cx="10028972" cy="476152"/>
      </dsp:txXfrm>
    </dsp:sp>
    <dsp:sp modelId="{AA5A04AE-5F72-47CE-903D-315472A53804}">
      <dsp:nvSpPr>
        <dsp:cNvPr id="0" name=""/>
        <dsp:cNvSpPr/>
      </dsp:nvSpPr>
      <dsp:spPr>
        <a:xfrm>
          <a:off x="0" y="1516341"/>
          <a:ext cx="10080490" cy="8880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0056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Node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Cable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…</a:t>
          </a:r>
        </a:p>
      </dsp:txBody>
      <dsp:txXfrm>
        <a:off x="0" y="1516341"/>
        <a:ext cx="10080490" cy="888030"/>
      </dsp:txXfrm>
    </dsp:sp>
    <dsp:sp modelId="{031598CD-EAC9-41AE-A90A-C011DC9D04EA}">
      <dsp:nvSpPr>
        <dsp:cNvPr id="0" name=""/>
        <dsp:cNvSpPr/>
      </dsp:nvSpPr>
      <dsp:spPr>
        <a:xfrm>
          <a:off x="0" y="2404371"/>
          <a:ext cx="1008049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Procedure:</a:t>
          </a:r>
        </a:p>
      </dsp:txBody>
      <dsp:txXfrm>
        <a:off x="25759" y="2430130"/>
        <a:ext cx="10028972" cy="476152"/>
      </dsp:txXfrm>
    </dsp:sp>
    <dsp:sp modelId="{DE0B89BC-0BAD-4D42-8C39-A3FDF23DE00C}">
      <dsp:nvSpPr>
        <dsp:cNvPr id="0" name=""/>
        <dsp:cNvSpPr/>
      </dsp:nvSpPr>
      <dsp:spPr>
        <a:xfrm>
          <a:off x="0" y="2932041"/>
          <a:ext cx="1008049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0056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Query Telco hierarchy for given input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Highlight end customer services (S), infrastructure services (I) and neighboring nodes (N)</a:t>
          </a:r>
        </a:p>
      </dsp:txBody>
      <dsp:txXfrm>
        <a:off x="0" y="2932041"/>
        <a:ext cx="10080490" cy="592020"/>
      </dsp:txXfrm>
    </dsp:sp>
    <dsp:sp modelId="{572B18D5-7D90-4075-93A0-57FA829C83BC}">
      <dsp:nvSpPr>
        <dsp:cNvPr id="0" name=""/>
        <dsp:cNvSpPr/>
      </dsp:nvSpPr>
      <dsp:spPr>
        <a:xfrm>
          <a:off x="0" y="3524061"/>
          <a:ext cx="1008049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Output:</a:t>
          </a:r>
        </a:p>
      </dsp:txBody>
      <dsp:txXfrm>
        <a:off x="25759" y="3549820"/>
        <a:ext cx="10028972" cy="476152"/>
      </dsp:txXfrm>
    </dsp:sp>
    <dsp:sp modelId="{A76F0B89-482D-443F-BB72-4EA841DF3330}">
      <dsp:nvSpPr>
        <dsp:cNvPr id="0" name=""/>
        <dsp:cNvSpPr/>
      </dsp:nvSpPr>
      <dsp:spPr>
        <a:xfrm>
          <a:off x="0" y="4051731"/>
          <a:ext cx="1008049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0056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List of impacted services (S),(I),(N)</a:t>
          </a:r>
        </a:p>
      </dsp:txBody>
      <dsp:txXfrm>
        <a:off x="0" y="4051731"/>
        <a:ext cx="10080490" cy="3643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2DA25D-C93F-443D-B1B5-04995D1479A5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7B736-97A7-4587-B263-950A977C8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70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D238A3-8839-445C-BF8B-D2881530E16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937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D238A3-8839-445C-BF8B-D2881530E16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6755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5EEB9-BC6F-431C-B3D1-318980866C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F2A51E-D9BE-4BAC-8DEB-2CA9DE09FC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767D4-1DBA-436D-A20F-707DA5C29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27C3A-BF93-4E74-A297-86D37B9DF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841FF-8E78-4F2A-9625-C19A601A1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2266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CCA04-3ED2-478E-A401-2FDF4928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6AC2FA-8E1C-401C-8D05-C2FFED564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AD4AD-F393-4EDD-9F6A-A0F89E4DD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60E57-A4AD-4DAD-9E5F-8A880AD89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8D8B2-C4B0-4DC9-89B5-3590927C9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05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716F41-7BD3-4365-978D-F077EB171D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B7663-692E-461B-804C-ED33CB0AB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1C98C-8547-4C9D-BF18-6535C9646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E84E1-8FD7-4FC3-B953-0FC0A2C92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B28FF-2DA9-4C86-8F58-06E454929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110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6D78E4B6-CE61-4C6A-BB63-1AF6AD447B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63" y="1349081"/>
            <a:ext cx="12194899" cy="503039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2203BAF0-EB71-4940-BA60-38DA610BC8EA}"/>
              </a:ext>
            </a:extLst>
          </p:cNvPr>
          <p:cNvSpPr/>
          <p:nvPr userDrawn="1"/>
        </p:nvSpPr>
        <p:spPr>
          <a:xfrm>
            <a:off x="143339" y="452670"/>
            <a:ext cx="1104123" cy="879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7" name="Titelplatzhalter 1">
            <a:extLst>
              <a:ext uri="{FF2B5EF4-FFF2-40B4-BE49-F238E27FC236}">
                <a16:creationId xmlns:a16="http://schemas.microsoft.com/office/drawing/2014/main" id="{CE3141CD-7F6F-4C16-8645-D4F44F0D8C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43" y="4826576"/>
            <a:ext cx="9792659" cy="6529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4000" b="0" cap="none" spc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3D6CC698-F06F-41D6-B278-5391898040F9}"/>
              </a:ext>
            </a:extLst>
          </p:cNvPr>
          <p:cNvSpPr txBox="1"/>
          <p:nvPr userDrawn="1"/>
        </p:nvSpPr>
        <p:spPr>
          <a:xfrm>
            <a:off x="287355" y="4773150"/>
            <a:ext cx="576064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de-DE" sz="4000" b="1" kern="1200" cap="none" spc="0" dirty="0">
                <a:ln w="0"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rPr>
              <a:t>//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FCD5A600-3CF3-4ED6-8D80-F50E49E9C164}"/>
              </a:ext>
            </a:extLst>
          </p:cNvPr>
          <p:cNvSpPr/>
          <p:nvPr userDrawn="1"/>
        </p:nvSpPr>
        <p:spPr>
          <a:xfrm>
            <a:off x="10919181" y="148969"/>
            <a:ext cx="1104123" cy="879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pic>
        <p:nvPicPr>
          <p:cNvPr id="31" name="Grafik 30" descr="Ein Bild, das ClipArt enthält.&#10;&#10;Automatisch generierte Beschreibung">
            <a:extLst>
              <a:ext uri="{FF2B5EF4-FFF2-40B4-BE49-F238E27FC236}">
                <a16:creationId xmlns:a16="http://schemas.microsoft.com/office/drawing/2014/main" id="{D18B6DBF-0EE0-4B64-898E-410A657A21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485" y="466141"/>
            <a:ext cx="1324715" cy="481251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F6CC7ED2-A9C1-47C3-9C15-86A40DACE3FC}"/>
              </a:ext>
            </a:extLst>
          </p:cNvPr>
          <p:cNvSpPr/>
          <p:nvPr userDrawn="1"/>
        </p:nvSpPr>
        <p:spPr>
          <a:xfrm>
            <a:off x="11376587" y="6453336"/>
            <a:ext cx="336037" cy="327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0450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1440000"/>
            <a:ext cx="10080491" cy="4512733"/>
          </a:xfrm>
        </p:spPr>
        <p:txBody>
          <a:bodyPr/>
          <a:lstStyle>
            <a:lvl1pPr marL="239178" indent="-239178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FAB39D5-3FBB-4B82-BB9B-3E387371ED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1" y="302741"/>
            <a:ext cx="5266143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73074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1440000"/>
            <a:ext cx="10080491" cy="4512733"/>
          </a:xfrm>
        </p:spPr>
        <p:txBody>
          <a:bodyPr/>
          <a:lstStyle>
            <a:lvl1pPr marL="239178" indent="-239178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FAB39D5-3FBB-4B82-BB9B-3E387371ED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1" y="302741"/>
            <a:ext cx="5266143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578201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6D78E4B6-CE61-4C6A-BB63-1AF6AD447B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63" y="1349081"/>
            <a:ext cx="12194899" cy="503039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2203BAF0-EB71-4940-BA60-38DA610BC8EA}"/>
              </a:ext>
            </a:extLst>
          </p:cNvPr>
          <p:cNvSpPr/>
          <p:nvPr userDrawn="1"/>
        </p:nvSpPr>
        <p:spPr>
          <a:xfrm>
            <a:off x="143339" y="452670"/>
            <a:ext cx="1104123" cy="879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7" name="Titelplatzhalter 1">
            <a:extLst>
              <a:ext uri="{FF2B5EF4-FFF2-40B4-BE49-F238E27FC236}">
                <a16:creationId xmlns:a16="http://schemas.microsoft.com/office/drawing/2014/main" id="{CE3141CD-7F6F-4C16-8645-D4F44F0D8C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43" y="4826576"/>
            <a:ext cx="9792659" cy="6529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4000" b="0" cap="none" spc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3D6CC698-F06F-41D6-B278-5391898040F9}"/>
              </a:ext>
            </a:extLst>
          </p:cNvPr>
          <p:cNvSpPr txBox="1"/>
          <p:nvPr userDrawn="1"/>
        </p:nvSpPr>
        <p:spPr>
          <a:xfrm>
            <a:off x="287355" y="4773150"/>
            <a:ext cx="576064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de-DE" sz="4000" b="1" kern="1200" cap="none" spc="0" dirty="0">
                <a:ln w="0"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rPr>
              <a:t>//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FCD5A600-3CF3-4ED6-8D80-F50E49E9C164}"/>
              </a:ext>
            </a:extLst>
          </p:cNvPr>
          <p:cNvSpPr/>
          <p:nvPr userDrawn="1"/>
        </p:nvSpPr>
        <p:spPr>
          <a:xfrm>
            <a:off x="10919181" y="148969"/>
            <a:ext cx="1104123" cy="879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pic>
        <p:nvPicPr>
          <p:cNvPr id="31" name="Grafik 30" descr="Ein Bild, das ClipArt enthält.&#10;&#10;Automatisch generierte Beschreibung">
            <a:extLst>
              <a:ext uri="{FF2B5EF4-FFF2-40B4-BE49-F238E27FC236}">
                <a16:creationId xmlns:a16="http://schemas.microsoft.com/office/drawing/2014/main" id="{D18B6DBF-0EE0-4B64-898E-410A657A21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485" y="466141"/>
            <a:ext cx="1324715" cy="481251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F6CC7ED2-A9C1-47C3-9C15-86A40DACE3FC}"/>
              </a:ext>
            </a:extLst>
          </p:cNvPr>
          <p:cNvSpPr/>
          <p:nvPr userDrawn="1"/>
        </p:nvSpPr>
        <p:spPr>
          <a:xfrm>
            <a:off x="11376587" y="6453336"/>
            <a:ext cx="336037" cy="327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84788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1440000"/>
            <a:ext cx="10080491" cy="4512733"/>
          </a:xfrm>
        </p:spPr>
        <p:txBody>
          <a:bodyPr/>
          <a:lstStyle>
            <a:lvl1pPr marL="239178" indent="-239178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FAB39D5-3FBB-4B82-BB9B-3E387371ED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1" y="302741"/>
            <a:ext cx="5266143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634389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440001"/>
            <a:ext cx="5280000" cy="4539404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6192640" y="1440001"/>
            <a:ext cx="5663995" cy="4537604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C0677B70-19E8-4BF6-81B1-BEB16892655A}"/>
              </a:ext>
            </a:extLst>
          </p:cNvPr>
          <p:cNvCxnSpPr>
            <a:cxnSpLocks/>
          </p:cNvCxnSpPr>
          <p:nvPr userDrawn="1"/>
        </p:nvCxnSpPr>
        <p:spPr>
          <a:xfrm>
            <a:off x="5951984" y="1440001"/>
            <a:ext cx="0" cy="4537604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71D51048-CC98-425D-825F-222C6E17C8B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613620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s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31800" y="1440000"/>
            <a:ext cx="3263504" cy="4679155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b="1" cap="none" baseline="0"/>
            </a:lvl1pPr>
            <a:lvl2pPr marL="241294" indent="0" algn="r">
              <a:buNone/>
              <a:defRPr cap="all" baseline="0"/>
            </a:lvl2pPr>
            <a:lvl3pPr marL="482588" indent="0" algn="r">
              <a:buNone/>
              <a:defRPr cap="all" baseline="0"/>
            </a:lvl3pPr>
            <a:lvl4pPr marL="723882" indent="0" algn="r">
              <a:buNone/>
              <a:defRPr cap="all" baseline="0"/>
            </a:lvl4pPr>
            <a:lvl5pPr marL="950360" indent="0" algn="r">
              <a:buNone/>
              <a:defRPr cap="all" baseline="0"/>
            </a:lvl5pPr>
          </a:lstStyle>
          <a:p>
            <a:pPr lvl="0"/>
            <a:r>
              <a:rPr lang="de-DE" dirty="0"/>
              <a:t>Textmasterformat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 hasCustomPrompt="1"/>
          </p:nvPr>
        </p:nvSpPr>
        <p:spPr>
          <a:xfrm>
            <a:off x="4175357" y="1440000"/>
            <a:ext cx="6337128" cy="467729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/>
            </a:lvl1pPr>
            <a:lvl2pPr marL="241294" indent="0">
              <a:spcBef>
                <a:spcPts val="0"/>
              </a:spcBef>
              <a:buNone/>
              <a:defRPr/>
            </a:lvl2pPr>
            <a:lvl3pPr marL="482588" indent="0">
              <a:spcBef>
                <a:spcPts val="0"/>
              </a:spcBef>
              <a:buNone/>
              <a:defRPr/>
            </a:lvl3pPr>
            <a:lvl4pPr marL="723882" indent="0">
              <a:spcBef>
                <a:spcPts val="0"/>
              </a:spcBef>
              <a:buNone/>
              <a:defRPr/>
            </a:lvl4pPr>
            <a:lvl5pPr marL="95036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71D51048-CC98-425D-825F-222C6E17C8B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BCE1E9B-7F44-41FB-9A6D-E33B73504222}"/>
              </a:ext>
            </a:extLst>
          </p:cNvPr>
          <p:cNvCxnSpPr>
            <a:cxnSpLocks/>
          </p:cNvCxnSpPr>
          <p:nvPr userDrawn="1"/>
        </p:nvCxnSpPr>
        <p:spPr>
          <a:xfrm>
            <a:off x="3935331" y="1440000"/>
            <a:ext cx="0" cy="467729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3876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- 2 Cols - left -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318EF89D-5DD4-4846-8083-1C6AD822DAA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1801" y="1439334"/>
            <a:ext cx="2400300" cy="4677833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 hasCustomPrompt="1"/>
          </p:nvPr>
        </p:nvSpPr>
        <p:spPr>
          <a:xfrm>
            <a:off x="4175357" y="1440000"/>
            <a:ext cx="6337128" cy="467729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/>
            </a:lvl1pPr>
            <a:lvl2pPr marL="241294" indent="0">
              <a:spcBef>
                <a:spcPts val="0"/>
              </a:spcBef>
              <a:buNone/>
              <a:defRPr/>
            </a:lvl2pPr>
            <a:lvl3pPr marL="482588" indent="0">
              <a:spcBef>
                <a:spcPts val="0"/>
              </a:spcBef>
              <a:buNone/>
              <a:defRPr/>
            </a:lvl3pPr>
            <a:lvl4pPr marL="723882" indent="0">
              <a:spcBef>
                <a:spcPts val="0"/>
              </a:spcBef>
              <a:buNone/>
              <a:defRPr/>
            </a:lvl4pPr>
            <a:lvl5pPr marL="95036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71D51048-CC98-425D-825F-222C6E17C8B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BCE1E9B-7F44-41FB-9A6D-E33B73504222}"/>
              </a:ext>
            </a:extLst>
          </p:cNvPr>
          <p:cNvCxnSpPr>
            <a:cxnSpLocks/>
          </p:cNvCxnSpPr>
          <p:nvPr userDrawn="1"/>
        </p:nvCxnSpPr>
        <p:spPr>
          <a:xfrm>
            <a:off x="3935331" y="1440000"/>
            <a:ext cx="0" cy="467729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814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B642B-45DE-4D3C-8DA1-AEB8115A4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FC36C-01DF-4452-8C8C-1E7BD394B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B5231-65D8-44B0-A47F-5F5A49173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AFA05-62EB-4032-B338-B682CB4BC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EB1CE-7684-436F-8E7F-F265E7787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69776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 - 2 Cols lef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31800" y="1440002"/>
            <a:ext cx="3263504" cy="2899685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b="1" cap="none" baseline="0"/>
            </a:lvl1pPr>
            <a:lvl2pPr marL="241294" indent="0" algn="r">
              <a:buNone/>
              <a:defRPr cap="all" baseline="0"/>
            </a:lvl2pPr>
            <a:lvl3pPr marL="482588" indent="0" algn="r">
              <a:buNone/>
              <a:defRPr cap="all" baseline="0"/>
            </a:lvl3pPr>
            <a:lvl4pPr marL="723882" indent="0" algn="r">
              <a:buNone/>
              <a:defRPr cap="all" baseline="0"/>
            </a:lvl4pPr>
            <a:lvl5pPr marL="950360" indent="0" algn="r">
              <a:buNone/>
              <a:defRPr cap="all" baseline="0"/>
            </a:lvl5pPr>
          </a:lstStyle>
          <a:p>
            <a:pPr lvl="0"/>
            <a:r>
              <a:rPr lang="de-DE" dirty="0"/>
              <a:t>Textmasterformat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 hasCustomPrompt="1"/>
          </p:nvPr>
        </p:nvSpPr>
        <p:spPr>
          <a:xfrm>
            <a:off x="4175357" y="1440000"/>
            <a:ext cx="6337128" cy="2898536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/>
            </a:lvl1pPr>
            <a:lvl2pPr marL="241294" indent="0">
              <a:spcBef>
                <a:spcPts val="0"/>
              </a:spcBef>
              <a:buNone/>
              <a:defRPr/>
            </a:lvl2pPr>
            <a:lvl3pPr marL="482588" indent="0">
              <a:spcBef>
                <a:spcPts val="0"/>
              </a:spcBef>
              <a:buNone/>
              <a:defRPr/>
            </a:lvl3pPr>
            <a:lvl4pPr marL="723882" indent="0">
              <a:spcBef>
                <a:spcPts val="0"/>
              </a:spcBef>
              <a:buNone/>
              <a:defRPr/>
            </a:lvl4pPr>
            <a:lvl5pPr marL="95036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71D51048-CC98-425D-825F-222C6E17C8B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BCE1E9B-7F44-41FB-9A6D-E33B73504222}"/>
              </a:ext>
            </a:extLst>
          </p:cNvPr>
          <p:cNvCxnSpPr>
            <a:cxnSpLocks/>
          </p:cNvCxnSpPr>
          <p:nvPr userDrawn="1"/>
        </p:nvCxnSpPr>
        <p:spPr>
          <a:xfrm>
            <a:off x="3935331" y="1440000"/>
            <a:ext cx="0" cy="2898536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4D46DF80-1B25-4B25-8B6D-836A5B325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4581128"/>
            <a:ext cx="12192000" cy="1592475"/>
          </a:xfrm>
        </p:spPr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43349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s - Case Stud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31800" y="2448001"/>
            <a:ext cx="3258989" cy="947303"/>
          </a:xfrm>
        </p:spPr>
        <p:txBody>
          <a:bodyPr anchor="b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333" cap="none" baseline="0"/>
            </a:lvl1pPr>
            <a:lvl2pPr marL="241294" indent="0" algn="r">
              <a:buNone/>
              <a:defRPr cap="all" baseline="0"/>
            </a:lvl2pPr>
            <a:lvl3pPr marL="482588" indent="0" algn="r">
              <a:buNone/>
              <a:defRPr cap="all" baseline="0"/>
            </a:lvl3pPr>
            <a:lvl4pPr marL="723882" indent="0" algn="r">
              <a:buNone/>
              <a:defRPr cap="all" baseline="0"/>
            </a:lvl4pPr>
            <a:lvl5pPr marL="950360" indent="0" algn="r">
              <a:buNone/>
              <a:defRPr cap="all" baseline="0"/>
            </a:lvl5pPr>
          </a:lstStyle>
          <a:p>
            <a:pPr lvl="0"/>
            <a:r>
              <a:rPr lang="de-DE" dirty="0"/>
              <a:t>Textmasterformat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 hasCustomPrompt="1"/>
          </p:nvPr>
        </p:nvSpPr>
        <p:spPr>
          <a:xfrm>
            <a:off x="4175989" y="1440001"/>
            <a:ext cx="6336305" cy="1947116"/>
          </a:xfrm>
        </p:spPr>
        <p:txBody>
          <a:bodyPr anchor="b" anchorCtr="0">
            <a:normAutofit/>
          </a:bodyPr>
          <a:lstStyle>
            <a:lvl1pPr marL="0" indent="0">
              <a:buNone/>
              <a:defRPr i="1"/>
            </a:lvl1pPr>
            <a:lvl2pPr marL="241294" indent="0">
              <a:buNone/>
              <a:defRPr i="1"/>
            </a:lvl2pPr>
            <a:lvl3pPr marL="482588" indent="0">
              <a:buNone/>
              <a:defRPr i="1"/>
            </a:lvl3pPr>
            <a:lvl4pPr marL="723882" indent="0">
              <a:buNone/>
              <a:defRPr i="1"/>
            </a:lvl4pPr>
            <a:lvl5pPr marL="950360" indent="0">
              <a:buNone/>
              <a:defRPr i="1"/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C0677B70-19E8-4BF6-81B1-BEB16892655A}"/>
              </a:ext>
            </a:extLst>
          </p:cNvPr>
          <p:cNvCxnSpPr>
            <a:cxnSpLocks/>
          </p:cNvCxnSpPr>
          <p:nvPr userDrawn="1"/>
        </p:nvCxnSpPr>
        <p:spPr>
          <a:xfrm>
            <a:off x="3935331" y="1440001"/>
            <a:ext cx="0" cy="4355681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71D51048-CC98-425D-825F-222C6E17C8B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F802034-EE0F-41CE-A263-EBA99D6E8D8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31800" y="4848001"/>
            <a:ext cx="3258989" cy="947303"/>
          </a:xfrm>
        </p:spPr>
        <p:txBody>
          <a:bodyPr anchor="b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333" cap="none" baseline="0"/>
            </a:lvl1pPr>
            <a:lvl2pPr marL="241294" indent="0" algn="r">
              <a:buNone/>
              <a:defRPr cap="all" baseline="0"/>
            </a:lvl2pPr>
            <a:lvl3pPr marL="482588" indent="0" algn="r">
              <a:buNone/>
              <a:defRPr cap="all" baseline="0"/>
            </a:lvl3pPr>
            <a:lvl4pPr marL="723882" indent="0" algn="r">
              <a:buNone/>
              <a:defRPr cap="all" baseline="0"/>
            </a:lvl4pPr>
            <a:lvl5pPr marL="950360" indent="0" algn="r">
              <a:buNone/>
              <a:defRPr cap="all" baseline="0"/>
            </a:lvl5pPr>
          </a:lstStyle>
          <a:p>
            <a:pPr lvl="0"/>
            <a:r>
              <a:rPr lang="de-DE" dirty="0"/>
              <a:t>Textmasterformat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D481CEDD-5225-4E58-A970-AE3B697E4E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175989" y="3840001"/>
            <a:ext cx="6336305" cy="1947116"/>
          </a:xfrm>
        </p:spPr>
        <p:txBody>
          <a:bodyPr anchor="b" anchorCtr="0">
            <a:normAutofit/>
          </a:bodyPr>
          <a:lstStyle>
            <a:lvl1pPr marL="0" indent="0">
              <a:buNone/>
              <a:defRPr i="1"/>
            </a:lvl1pPr>
            <a:lvl2pPr marL="241294" indent="0">
              <a:buNone/>
              <a:defRPr i="1"/>
            </a:lvl2pPr>
            <a:lvl3pPr marL="482588" indent="0">
              <a:buNone/>
              <a:defRPr i="1"/>
            </a:lvl3pPr>
            <a:lvl4pPr marL="723882" indent="0">
              <a:buNone/>
              <a:defRPr i="1"/>
            </a:lvl4pPr>
            <a:lvl5pPr marL="950360" indent="0">
              <a:buNone/>
              <a:defRPr i="1"/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98AC0BFF-4052-4B2D-B589-F10C5327E1FE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31801" y="6354314"/>
            <a:ext cx="10080500" cy="435060"/>
          </a:xfrm>
        </p:spPr>
        <p:txBody>
          <a:bodyPr>
            <a:normAutofit/>
          </a:bodyPr>
          <a:lstStyle>
            <a:lvl1pPr marL="0" indent="0">
              <a:buNone/>
              <a:defRPr sz="1333" b="0" cap="none" baseline="0"/>
            </a:lvl1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64908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9">
          <p15:clr>
            <a:srgbClr val="FBAE40"/>
          </p15:clr>
        </p15:guide>
        <p15:guide id="2" pos="204">
          <p15:clr>
            <a:srgbClr val="FBAE40"/>
          </p15:clr>
        </p15:guide>
        <p15:guide id="3" pos="5602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s with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4FDED9C7-1878-4279-AF22-3B85EE73DC3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1801" y="2084851"/>
            <a:ext cx="5278967" cy="3408379"/>
          </a:xfrm>
        </p:spPr>
        <p:txBody>
          <a:bodyPr>
            <a:noAutofit/>
          </a:bodyPr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6192597" y="1440001"/>
            <a:ext cx="5664041" cy="4537604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71D51048-CC98-425D-825F-222C6E17C8B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7F473F0-9905-48AA-A821-B825586C4EAA}"/>
              </a:ext>
            </a:extLst>
          </p:cNvPr>
          <p:cNvCxnSpPr>
            <a:cxnSpLocks/>
          </p:cNvCxnSpPr>
          <p:nvPr userDrawn="1"/>
        </p:nvCxnSpPr>
        <p:spPr>
          <a:xfrm>
            <a:off x="5951984" y="1440001"/>
            <a:ext cx="0" cy="4537604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98171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s - with 3 Pictur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4FDED9C7-1878-4279-AF22-3B85EE73DC3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1800" y="1440000"/>
            <a:ext cx="2880000" cy="1622400"/>
          </a:xfrm>
          <a:ln>
            <a:solidFill>
              <a:srgbClr val="D9D9D9"/>
            </a:solidFill>
          </a:ln>
        </p:spPr>
        <p:txBody>
          <a:bodyPr>
            <a:noAutofit/>
          </a:bodyPr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3792266" y="1440001"/>
            <a:ext cx="8064375" cy="5115260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71D51048-CC98-425D-825F-222C6E17C8B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7F473F0-9905-48AA-A821-B825586C4EAA}"/>
              </a:ext>
            </a:extLst>
          </p:cNvPr>
          <p:cNvCxnSpPr>
            <a:cxnSpLocks/>
          </p:cNvCxnSpPr>
          <p:nvPr userDrawn="1"/>
        </p:nvCxnSpPr>
        <p:spPr>
          <a:xfrm>
            <a:off x="3551717" y="1440000"/>
            <a:ext cx="0" cy="512310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Bildplatzhalter 4">
            <a:extLst>
              <a:ext uri="{FF2B5EF4-FFF2-40B4-BE49-F238E27FC236}">
                <a16:creationId xmlns:a16="http://schemas.microsoft.com/office/drawing/2014/main" id="{29161154-E69B-4947-93D6-85C921D7794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1800" y="3190355"/>
            <a:ext cx="2880000" cy="1622400"/>
          </a:xfrm>
          <a:ln>
            <a:solidFill>
              <a:srgbClr val="D9D9D9"/>
            </a:solidFill>
          </a:ln>
        </p:spPr>
        <p:txBody>
          <a:bodyPr>
            <a:noAutofit/>
          </a:bodyPr>
          <a:lstStyle/>
          <a:p>
            <a:endParaRPr lang="de-DE" dirty="0"/>
          </a:p>
        </p:txBody>
      </p:sp>
      <p:sp>
        <p:nvSpPr>
          <p:cNvPr id="12" name="Bildplatzhalter 4">
            <a:extLst>
              <a:ext uri="{FF2B5EF4-FFF2-40B4-BE49-F238E27FC236}">
                <a16:creationId xmlns:a16="http://schemas.microsoft.com/office/drawing/2014/main" id="{BF36ADCD-ABB7-45FC-A778-95CEACA9E8B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1800" y="4940709"/>
            <a:ext cx="2880000" cy="1622400"/>
          </a:xfrm>
          <a:ln>
            <a:solidFill>
              <a:srgbClr val="D9D9D9"/>
            </a:solidFill>
          </a:ln>
        </p:spPr>
        <p:txBody>
          <a:bodyPr>
            <a:no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96557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s -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2160001"/>
            <a:ext cx="5280000" cy="3865476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6192640" y="2160001"/>
            <a:ext cx="5663995" cy="3863943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C0677B70-19E8-4BF6-81B1-BEB16892655A}"/>
              </a:ext>
            </a:extLst>
          </p:cNvPr>
          <p:cNvCxnSpPr>
            <a:cxnSpLocks/>
          </p:cNvCxnSpPr>
          <p:nvPr userDrawn="1"/>
        </p:nvCxnSpPr>
        <p:spPr>
          <a:xfrm>
            <a:off x="5951984" y="2160001"/>
            <a:ext cx="0" cy="386394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218DA98E-B092-4DF3-8CF7-F078CB77E6F5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1801" y="1440001"/>
            <a:ext cx="10080500" cy="435060"/>
          </a:xfrm>
        </p:spPr>
        <p:txBody>
          <a:bodyPr/>
          <a:lstStyle>
            <a:lvl1pPr marL="0" indent="0">
              <a:buNone/>
              <a:defRPr b="0" cap="all" baseline="0"/>
            </a:lvl1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0" name="Inhaltsplatzhalter 4">
            <a:extLst>
              <a:ext uri="{FF2B5EF4-FFF2-40B4-BE49-F238E27FC236}">
                <a16:creationId xmlns:a16="http://schemas.microsoft.com/office/drawing/2014/main" id="{33C94319-4E73-480A-B318-FC053B87026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82325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s - Indent - Su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43957" y="2160001"/>
            <a:ext cx="4368000" cy="3865476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6960097" y="2160001"/>
            <a:ext cx="4896540" cy="3863943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C0677B70-19E8-4BF6-81B1-BEB16892655A}"/>
              </a:ext>
            </a:extLst>
          </p:cNvPr>
          <p:cNvCxnSpPr>
            <a:cxnSpLocks/>
          </p:cNvCxnSpPr>
          <p:nvPr userDrawn="1"/>
        </p:nvCxnSpPr>
        <p:spPr>
          <a:xfrm>
            <a:off x="5951984" y="2160001"/>
            <a:ext cx="0" cy="386394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218DA98E-B092-4DF3-8CF7-F078CB77E6F5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1801" y="1440001"/>
            <a:ext cx="10080500" cy="435060"/>
          </a:xfrm>
        </p:spPr>
        <p:txBody>
          <a:bodyPr/>
          <a:lstStyle>
            <a:lvl1pPr marL="0" indent="0">
              <a:buNone/>
              <a:defRPr b="0" cap="all" baseline="0"/>
            </a:lvl1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0" name="Inhaltsplatzhalter 4">
            <a:extLst>
              <a:ext uri="{FF2B5EF4-FFF2-40B4-BE49-F238E27FC236}">
                <a16:creationId xmlns:a16="http://schemas.microsoft.com/office/drawing/2014/main" id="{33C94319-4E73-480A-B318-FC053B87026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764277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Inhaltsplatzhalter 4">
            <a:extLst>
              <a:ext uri="{FF2B5EF4-FFF2-40B4-BE49-F238E27FC236}">
                <a16:creationId xmlns:a16="http://schemas.microsoft.com/office/drawing/2014/main" id="{33C94319-4E73-480A-B318-FC053B87026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1" name="Bildplatzhalter 5">
            <a:extLst>
              <a:ext uri="{FF2B5EF4-FFF2-40B4-BE49-F238E27FC236}">
                <a16:creationId xmlns:a16="http://schemas.microsoft.com/office/drawing/2014/main" id="{BB99E466-7534-491E-8A79-E0B18C5B935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2450690"/>
            <a:ext cx="12192000" cy="3810412"/>
          </a:xfrm>
        </p:spPr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68189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832" y="1610219"/>
            <a:ext cx="9792659" cy="65290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B22359F-7340-4547-8A38-7E2C58BAC41C}"/>
              </a:ext>
            </a:extLst>
          </p:cNvPr>
          <p:cNvSpPr txBox="1"/>
          <p:nvPr userDrawn="1"/>
        </p:nvSpPr>
        <p:spPr>
          <a:xfrm>
            <a:off x="287355" y="1556793"/>
            <a:ext cx="431800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667" b="1" dirty="0">
                <a:solidFill>
                  <a:schemeClr val="accent6"/>
                </a:solidFill>
              </a:rPr>
              <a:t>//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7451769-A027-46AD-BEEC-2171FF21EB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2450690"/>
            <a:ext cx="12192000" cy="3810412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69A2F39-5A3C-42D5-99FF-84CE3C22B7CA}"/>
              </a:ext>
            </a:extLst>
          </p:cNvPr>
          <p:cNvSpPr/>
          <p:nvPr userDrawn="1"/>
        </p:nvSpPr>
        <p:spPr>
          <a:xfrm>
            <a:off x="47328" y="596900"/>
            <a:ext cx="864096" cy="652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26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8774400" y="1605219"/>
            <a:ext cx="3000000" cy="41424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rgbClr val="BFDF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38" name="Rechteck 37"/>
          <p:cNvSpPr/>
          <p:nvPr userDrawn="1"/>
        </p:nvSpPr>
        <p:spPr>
          <a:xfrm>
            <a:off x="8783999" y="1603200"/>
            <a:ext cx="2976000" cy="4130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2000" y="1820742"/>
            <a:ext cx="3984000" cy="3913309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4608000" y="1821245"/>
            <a:ext cx="3984000" cy="3912807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371" y="2136000"/>
            <a:ext cx="3984000" cy="3598051"/>
          </a:xfrm>
          <a:noFill/>
        </p:spPr>
        <p:txBody>
          <a:bodyPr lIns="90000" tIns="144000" rIns="90000">
            <a:normAutofit/>
          </a:bodyPr>
          <a:lstStyle>
            <a:lvl1pPr marL="120648" indent="-120648">
              <a:spcBef>
                <a:spcPts val="800"/>
              </a:spcBef>
              <a:spcAft>
                <a:spcPts val="0"/>
              </a:spcAft>
              <a:defRPr sz="1200" b="0"/>
            </a:lvl1pPr>
            <a:lvl2pPr marL="241294" indent="-120648">
              <a:spcBef>
                <a:spcPts val="0"/>
              </a:spcBef>
              <a:spcAft>
                <a:spcPts val="0"/>
              </a:spcAft>
              <a:defRPr sz="1200"/>
            </a:lvl2pPr>
            <a:lvl3pPr marL="355591" indent="-114297">
              <a:spcBef>
                <a:spcPts val="0"/>
              </a:spcBef>
              <a:spcAft>
                <a:spcPts val="0"/>
              </a:spcAft>
              <a:defRPr sz="1200"/>
            </a:lvl3pPr>
            <a:lvl4pPr marL="476239" indent="-120648">
              <a:spcBef>
                <a:spcPts val="0"/>
              </a:spcBef>
              <a:spcAft>
                <a:spcPts val="0"/>
              </a:spcAft>
              <a:defRPr sz="1200"/>
            </a:lvl4pPr>
            <a:lvl5pPr marL="596885" indent="-120648">
              <a:spcBef>
                <a:spcPts val="0"/>
              </a:spcBef>
              <a:spcAft>
                <a:spcPts val="0"/>
              </a:spcAft>
              <a:defRPr sz="1200"/>
            </a:lvl5pPr>
          </a:lstStyle>
          <a:p>
            <a:pPr lvl="0">
              <a:spcAft>
                <a:spcPts val="800"/>
              </a:spcAft>
            </a:pPr>
            <a:r>
              <a:rPr lang="de-DE" dirty="0"/>
              <a:t>Textmasterformat bearbeiten</a:t>
            </a:r>
          </a:p>
          <a:p>
            <a:pPr lvl="1">
              <a:spcAft>
                <a:spcPts val="800"/>
              </a:spcAft>
            </a:pPr>
            <a:r>
              <a:rPr lang="de-DE" dirty="0"/>
              <a:t>Zweite Ebene</a:t>
            </a:r>
          </a:p>
          <a:p>
            <a:pPr lvl="2">
              <a:spcAft>
                <a:spcPts val="800"/>
              </a:spcAft>
            </a:pPr>
            <a:r>
              <a:rPr lang="de-DE" dirty="0"/>
              <a:t>Dritte Ebene</a:t>
            </a:r>
          </a:p>
          <a:p>
            <a:pPr lvl="3">
              <a:spcAft>
                <a:spcPts val="800"/>
              </a:spcAft>
            </a:pPr>
            <a:r>
              <a:rPr lang="de-DE" dirty="0"/>
              <a:t>Vierte Ebene</a:t>
            </a:r>
          </a:p>
          <a:p>
            <a:pPr lvl="4">
              <a:spcAft>
                <a:spcPts val="800"/>
              </a:spcAft>
            </a:pPr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4608000" y="2135999"/>
            <a:ext cx="3984000" cy="3598052"/>
          </a:xfrm>
          <a:noFill/>
        </p:spPr>
        <p:txBody>
          <a:bodyPr vert="horz" lIns="90000" tIns="144000" rIns="90000" bIns="0" rtlCol="0">
            <a:normAutofit/>
          </a:bodyPr>
          <a:lstStyle>
            <a:lvl1pPr marL="120648" indent="-120648" algn="l" defTabSz="1219170" rtl="0" eaLnBrk="1" latinLnBrk="0" hangingPunct="1">
              <a:spcBef>
                <a:spcPts val="80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1294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591" indent="-114297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76239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6885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>
              <a:spcAft>
                <a:spcPts val="800"/>
              </a:spcAft>
            </a:pPr>
            <a:r>
              <a:rPr lang="de-DE"/>
              <a:t>Textmasterformat bearbeiten</a:t>
            </a:r>
          </a:p>
          <a:p>
            <a:pPr lvl="1">
              <a:spcAft>
                <a:spcPts val="800"/>
              </a:spcAft>
            </a:pPr>
            <a:r>
              <a:rPr lang="de-DE"/>
              <a:t>Zweite Ebene</a:t>
            </a:r>
          </a:p>
          <a:p>
            <a:pPr lvl="2">
              <a:spcAft>
                <a:spcPts val="800"/>
              </a:spcAft>
            </a:pPr>
            <a:r>
              <a:rPr lang="de-DE"/>
              <a:t>Dritte Ebene</a:t>
            </a:r>
          </a:p>
          <a:p>
            <a:pPr lvl="3">
              <a:spcAft>
                <a:spcPts val="800"/>
              </a:spcAft>
            </a:pPr>
            <a:r>
              <a:rPr lang="de-DE"/>
              <a:t>Vierte Ebene</a:t>
            </a:r>
          </a:p>
          <a:p>
            <a:pPr lvl="4">
              <a:spcAft>
                <a:spcPts val="800"/>
              </a:spcAft>
            </a:pPr>
            <a:r>
              <a:rPr lang="de-DE"/>
              <a:t>Fünfte Ebene</a:t>
            </a:r>
            <a:endParaRPr lang="de-DE" dirty="0"/>
          </a:p>
        </p:txBody>
      </p:sp>
      <p:sp>
        <p:nvSpPr>
          <p:cNvPr id="16" name="Rechteck 15"/>
          <p:cNvSpPr/>
          <p:nvPr userDrawn="1"/>
        </p:nvSpPr>
        <p:spPr>
          <a:xfrm>
            <a:off x="4608000" y="1605220"/>
            <a:ext cx="3984000" cy="432048"/>
          </a:xfrm>
          <a:prstGeom prst="rect">
            <a:avLst/>
          </a:prstGeom>
          <a:solidFill>
            <a:srgbClr val="BFDF26"/>
          </a:solidFill>
          <a:ln w="12700"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DE" sz="2133" dirty="0">
                <a:solidFill>
                  <a:schemeClr val="bg1"/>
                </a:solidFill>
              </a:rPr>
              <a:t>Die Lösung</a:t>
            </a:r>
          </a:p>
        </p:txBody>
      </p:sp>
      <p:sp>
        <p:nvSpPr>
          <p:cNvPr id="18" name="Pfeil nach rechts 17"/>
          <p:cNvSpPr/>
          <p:nvPr/>
        </p:nvSpPr>
        <p:spPr>
          <a:xfrm>
            <a:off x="432000" y="1380265"/>
            <a:ext cx="3984000" cy="900000"/>
          </a:xfrm>
          <a:prstGeom prst="rightArrow">
            <a:avLst/>
          </a:prstGeom>
          <a:solidFill>
            <a:srgbClr val="BFDF26"/>
          </a:solidFill>
          <a:ln w="12700"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133" dirty="0">
                <a:solidFill>
                  <a:schemeClr val="bg1"/>
                </a:solidFill>
              </a:rPr>
              <a:t>Die Herausforderung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4"/>
          </p:nvPr>
        </p:nvSpPr>
        <p:spPr>
          <a:xfrm>
            <a:off x="8784416" y="3550031"/>
            <a:ext cx="2976000" cy="1152128"/>
          </a:xfrm>
        </p:spPr>
        <p:txBody>
          <a:bodyPr lIns="90000" tIns="90000" rIns="90000">
            <a:normAutofit/>
          </a:bodyPr>
          <a:lstStyle>
            <a:lvl1pPr marL="0" indent="0">
              <a:buNone/>
              <a:defRPr sz="1067"/>
            </a:lvl1pPr>
            <a:lvl2pPr marL="241294" indent="0">
              <a:buNone/>
              <a:defRPr lang="de-DE" sz="10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2588" indent="0">
              <a:buNone/>
              <a:defRPr sz="1067"/>
            </a:lvl3pPr>
            <a:lvl4pPr marL="723882" indent="0">
              <a:buNone/>
              <a:defRPr sz="1067"/>
            </a:lvl4pPr>
            <a:lvl5pPr marL="950360" indent="0">
              <a:buNone/>
              <a:defRPr sz="1067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2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9192955" y="4850415"/>
            <a:ext cx="2159348" cy="720080"/>
          </a:xfrm>
          <a:solidFill>
            <a:schemeClr val="bg1"/>
          </a:solidFill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067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8784200" y="1604845"/>
            <a:ext cx="2976000" cy="432000"/>
          </a:xfrm>
          <a:prstGeom prst="rect">
            <a:avLst/>
          </a:prstGeom>
          <a:solidFill>
            <a:srgbClr val="BFDF26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2133" dirty="0">
                <a:solidFill>
                  <a:schemeClr val="bg1"/>
                </a:solidFill>
              </a:rPr>
              <a:t>Der Kunde</a:t>
            </a:r>
          </a:p>
        </p:txBody>
      </p:sp>
      <p:sp>
        <p:nvSpPr>
          <p:cNvPr id="6" name="Bildplatzhalt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8784000" y="2035200"/>
            <a:ext cx="2976000" cy="1486651"/>
          </a:xfrm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067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27" name="Inhaltsplatzhalter 4">
            <a:extLst>
              <a:ext uri="{FF2B5EF4-FFF2-40B4-BE49-F238E27FC236}">
                <a16:creationId xmlns:a16="http://schemas.microsoft.com/office/drawing/2014/main" id="{95F5670F-96FF-48B2-924C-9AD0A14AC43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700011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8774400" y="1605219"/>
            <a:ext cx="3000000" cy="4142400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txBody>
          <a:bodyPr vert="horz" lIns="120000" tIns="192000" rIns="120000" bIns="0" rtlCol="0">
            <a:normAutofit/>
          </a:bodyPr>
          <a:lstStyle/>
          <a:p>
            <a:pPr marL="120648" lvl="0" indent="-120648">
              <a:spcBef>
                <a:spcPts val="800"/>
              </a:spcBef>
              <a:spcAft>
                <a:spcPts val="800"/>
              </a:spcAft>
              <a:buClrTx/>
              <a:buFont typeface="Wingdings" pitchFamily="2" charset="2"/>
              <a:buChar char="§"/>
            </a:pPr>
            <a:endParaRPr lang="de-DE" sz="1200" b="0" dirty="0">
              <a:solidFill>
                <a:schemeClr val="tx1"/>
              </a:solidFill>
            </a:endParaRPr>
          </a:p>
        </p:txBody>
      </p:sp>
      <p:sp>
        <p:nvSpPr>
          <p:cNvPr id="38" name="Rechteck 37"/>
          <p:cNvSpPr/>
          <p:nvPr userDrawn="1"/>
        </p:nvSpPr>
        <p:spPr>
          <a:xfrm>
            <a:off x="8783999" y="1603200"/>
            <a:ext cx="2976000" cy="4130851"/>
          </a:xfrm>
          <a:prstGeom prst="rect">
            <a:avLst/>
          </a:prstGeom>
          <a:solidFill>
            <a:schemeClr val="bg1"/>
          </a:solidFill>
          <a:ln>
            <a:solidFill>
              <a:srgbClr val="BFDF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2000" y="1820742"/>
            <a:ext cx="3984000" cy="3913309"/>
          </a:xfrm>
          <a:prstGeom prst="rect">
            <a:avLst/>
          </a:prstGeom>
          <a:noFill/>
          <a:ln w="12700">
            <a:solidFill>
              <a:srgbClr val="BFDF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4608000" y="1821245"/>
            <a:ext cx="3984000" cy="3912807"/>
          </a:xfrm>
          <a:prstGeom prst="rect">
            <a:avLst/>
          </a:prstGeom>
          <a:noFill/>
          <a:ln w="12700">
            <a:solidFill>
              <a:srgbClr val="BFDF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371" y="2136000"/>
            <a:ext cx="3984000" cy="3598051"/>
          </a:xfrm>
          <a:noFill/>
        </p:spPr>
        <p:txBody>
          <a:bodyPr lIns="90000" tIns="144000" rIns="90000">
            <a:normAutofit/>
          </a:bodyPr>
          <a:lstStyle>
            <a:lvl1pPr marL="120648" indent="-120648">
              <a:spcBef>
                <a:spcPts val="800"/>
              </a:spcBef>
              <a:spcAft>
                <a:spcPts val="0"/>
              </a:spcAft>
              <a:defRPr sz="1200" b="0"/>
            </a:lvl1pPr>
            <a:lvl2pPr marL="241294" indent="-120648">
              <a:spcBef>
                <a:spcPts val="0"/>
              </a:spcBef>
              <a:spcAft>
                <a:spcPts val="0"/>
              </a:spcAft>
              <a:defRPr sz="1200"/>
            </a:lvl2pPr>
            <a:lvl3pPr marL="355591" indent="-114297">
              <a:spcBef>
                <a:spcPts val="0"/>
              </a:spcBef>
              <a:spcAft>
                <a:spcPts val="0"/>
              </a:spcAft>
              <a:defRPr sz="1200"/>
            </a:lvl3pPr>
            <a:lvl4pPr marL="476239" indent="-120648">
              <a:spcBef>
                <a:spcPts val="0"/>
              </a:spcBef>
              <a:spcAft>
                <a:spcPts val="0"/>
              </a:spcAft>
              <a:defRPr sz="1200"/>
            </a:lvl4pPr>
            <a:lvl5pPr marL="596885" indent="-120648">
              <a:spcBef>
                <a:spcPts val="0"/>
              </a:spcBef>
              <a:spcAft>
                <a:spcPts val="0"/>
              </a:spcAft>
              <a:defRPr sz="1200"/>
            </a:lvl5pPr>
          </a:lstStyle>
          <a:p>
            <a:pPr lvl="0">
              <a:spcAft>
                <a:spcPts val="800"/>
              </a:spcAft>
            </a:pPr>
            <a:r>
              <a:rPr lang="de-DE" dirty="0"/>
              <a:t>Textmasterformat bearbeiten</a:t>
            </a:r>
          </a:p>
          <a:p>
            <a:pPr lvl="1">
              <a:spcAft>
                <a:spcPts val="800"/>
              </a:spcAft>
            </a:pPr>
            <a:r>
              <a:rPr lang="de-DE" dirty="0"/>
              <a:t>Zweite Ebene</a:t>
            </a:r>
          </a:p>
          <a:p>
            <a:pPr lvl="2">
              <a:spcAft>
                <a:spcPts val="800"/>
              </a:spcAft>
            </a:pPr>
            <a:r>
              <a:rPr lang="de-DE" dirty="0"/>
              <a:t>Dritte Ebene</a:t>
            </a:r>
          </a:p>
          <a:p>
            <a:pPr lvl="3">
              <a:spcAft>
                <a:spcPts val="800"/>
              </a:spcAft>
            </a:pPr>
            <a:r>
              <a:rPr lang="de-DE" dirty="0"/>
              <a:t>Vierte Ebene</a:t>
            </a:r>
          </a:p>
          <a:p>
            <a:pPr lvl="4">
              <a:spcAft>
                <a:spcPts val="800"/>
              </a:spcAft>
            </a:pPr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4608000" y="2135999"/>
            <a:ext cx="3984000" cy="3598052"/>
          </a:xfrm>
          <a:noFill/>
        </p:spPr>
        <p:txBody>
          <a:bodyPr vert="horz" lIns="90000" tIns="144000" rIns="90000" bIns="0" rtlCol="0">
            <a:normAutofit/>
          </a:bodyPr>
          <a:lstStyle>
            <a:lvl1pPr marL="120648" indent="-120648" algn="l" defTabSz="1219170" rtl="0" eaLnBrk="1" latinLnBrk="0" hangingPunct="1">
              <a:spcBef>
                <a:spcPts val="80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1294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591" indent="-114297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76239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6885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>
              <a:spcAft>
                <a:spcPts val="800"/>
              </a:spcAft>
            </a:pPr>
            <a:r>
              <a:rPr lang="de-DE"/>
              <a:t>Textmasterformat bearbeiten</a:t>
            </a:r>
          </a:p>
          <a:p>
            <a:pPr lvl="1">
              <a:spcAft>
                <a:spcPts val="800"/>
              </a:spcAft>
            </a:pPr>
            <a:r>
              <a:rPr lang="de-DE"/>
              <a:t>Zweite Ebene</a:t>
            </a:r>
          </a:p>
          <a:p>
            <a:pPr lvl="2">
              <a:spcAft>
                <a:spcPts val="800"/>
              </a:spcAft>
            </a:pPr>
            <a:r>
              <a:rPr lang="de-DE"/>
              <a:t>Dritte Ebene</a:t>
            </a:r>
          </a:p>
          <a:p>
            <a:pPr lvl="3">
              <a:spcAft>
                <a:spcPts val="800"/>
              </a:spcAft>
            </a:pPr>
            <a:r>
              <a:rPr lang="de-DE"/>
              <a:t>Vierte Ebene</a:t>
            </a:r>
          </a:p>
          <a:p>
            <a:pPr lvl="4">
              <a:spcAft>
                <a:spcPts val="800"/>
              </a:spcAft>
            </a:pPr>
            <a:r>
              <a:rPr lang="de-DE"/>
              <a:t>Fünfte Ebene</a:t>
            </a:r>
            <a:endParaRPr lang="de-DE" dirty="0"/>
          </a:p>
        </p:txBody>
      </p:sp>
      <p:sp>
        <p:nvSpPr>
          <p:cNvPr id="16" name="Rechteck 15"/>
          <p:cNvSpPr/>
          <p:nvPr userDrawn="1"/>
        </p:nvSpPr>
        <p:spPr>
          <a:xfrm>
            <a:off x="4608000" y="1605220"/>
            <a:ext cx="3984000" cy="432048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DE" sz="2133" dirty="0">
                <a:solidFill>
                  <a:schemeClr val="bg1"/>
                </a:solidFill>
              </a:rPr>
              <a:t>The Solution</a:t>
            </a:r>
          </a:p>
        </p:txBody>
      </p:sp>
      <p:sp>
        <p:nvSpPr>
          <p:cNvPr id="18" name="Pfeil nach rechts 17"/>
          <p:cNvSpPr/>
          <p:nvPr/>
        </p:nvSpPr>
        <p:spPr>
          <a:xfrm>
            <a:off x="432000" y="1380265"/>
            <a:ext cx="3984000" cy="900000"/>
          </a:xfrm>
          <a:prstGeom prst="rightArrow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133" dirty="0">
                <a:solidFill>
                  <a:schemeClr val="bg1"/>
                </a:solidFill>
              </a:rPr>
              <a:t>The Challenge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4"/>
          </p:nvPr>
        </p:nvSpPr>
        <p:spPr>
          <a:xfrm>
            <a:off x="8784416" y="3550031"/>
            <a:ext cx="2976000" cy="1152128"/>
          </a:xfrm>
        </p:spPr>
        <p:txBody>
          <a:bodyPr lIns="90000" tIns="90000" rIns="90000">
            <a:normAutofit/>
          </a:bodyPr>
          <a:lstStyle>
            <a:lvl1pPr marL="0" indent="0">
              <a:buNone/>
              <a:defRPr sz="1067"/>
            </a:lvl1pPr>
            <a:lvl2pPr marL="241294" indent="0">
              <a:buNone/>
              <a:defRPr lang="de-DE" sz="10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2588" indent="0">
              <a:buNone/>
              <a:defRPr sz="1067"/>
            </a:lvl3pPr>
            <a:lvl4pPr marL="723882" indent="0">
              <a:buNone/>
              <a:defRPr sz="1067"/>
            </a:lvl4pPr>
            <a:lvl5pPr marL="950360" indent="0">
              <a:buNone/>
              <a:defRPr sz="1067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2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9192955" y="4850415"/>
            <a:ext cx="2159348" cy="720080"/>
          </a:xfrm>
          <a:solidFill>
            <a:schemeClr val="bg1"/>
          </a:solidFill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067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8784200" y="1604845"/>
            <a:ext cx="2976000" cy="432000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2133" dirty="0">
                <a:solidFill>
                  <a:schemeClr val="bg1"/>
                </a:solidFill>
              </a:rPr>
              <a:t>The Customer</a:t>
            </a:r>
          </a:p>
        </p:txBody>
      </p:sp>
      <p:sp>
        <p:nvSpPr>
          <p:cNvPr id="6" name="Bildplatzhalt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8784000" y="2035200"/>
            <a:ext cx="2976000" cy="1486651"/>
          </a:xfrm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067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27" name="Inhaltsplatzhalter 4">
            <a:extLst>
              <a:ext uri="{FF2B5EF4-FFF2-40B4-BE49-F238E27FC236}">
                <a16:creationId xmlns:a16="http://schemas.microsoft.com/office/drawing/2014/main" id="{970B0044-85AD-4778-BAA5-EB1C35F6991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170247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32D46-D7A3-4CFC-A968-A0C982521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5762A-7B4F-45CD-B9CE-79E279735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E0D7D-B732-4F88-BB97-BE56812D3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F952C-FC08-4CC6-85B5-638121763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CD7E9-C78F-4E4E-8901-6DEB22549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02417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8774400" y="1605219"/>
            <a:ext cx="3000000" cy="41424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38" name="Rechteck 37"/>
          <p:cNvSpPr/>
          <p:nvPr userDrawn="1"/>
        </p:nvSpPr>
        <p:spPr>
          <a:xfrm>
            <a:off x="8783999" y="1603200"/>
            <a:ext cx="2976000" cy="4130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2000" y="1820742"/>
            <a:ext cx="3984000" cy="3913309"/>
          </a:xfrm>
          <a:prstGeom prst="rect">
            <a:avLst/>
          </a:prstGeom>
          <a:noFill/>
          <a:ln w="12700">
            <a:solidFill>
              <a:srgbClr val="BFDF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4608000" y="1821245"/>
            <a:ext cx="3984000" cy="3912807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371" y="2136000"/>
            <a:ext cx="3984000" cy="3598051"/>
          </a:xfrm>
          <a:noFill/>
        </p:spPr>
        <p:txBody>
          <a:bodyPr lIns="90000" tIns="144000" rIns="90000">
            <a:normAutofit/>
          </a:bodyPr>
          <a:lstStyle>
            <a:lvl1pPr marL="120648" indent="-120648">
              <a:spcBef>
                <a:spcPts val="800"/>
              </a:spcBef>
              <a:spcAft>
                <a:spcPts val="0"/>
              </a:spcAft>
              <a:defRPr sz="1200" b="0"/>
            </a:lvl1pPr>
            <a:lvl2pPr marL="241294" indent="-120648">
              <a:spcBef>
                <a:spcPts val="0"/>
              </a:spcBef>
              <a:spcAft>
                <a:spcPts val="0"/>
              </a:spcAft>
              <a:defRPr sz="1200"/>
            </a:lvl2pPr>
            <a:lvl3pPr marL="355591" indent="-114297">
              <a:spcBef>
                <a:spcPts val="0"/>
              </a:spcBef>
              <a:spcAft>
                <a:spcPts val="0"/>
              </a:spcAft>
              <a:defRPr sz="1200"/>
            </a:lvl3pPr>
            <a:lvl4pPr marL="476239" indent="-120648">
              <a:spcBef>
                <a:spcPts val="0"/>
              </a:spcBef>
              <a:spcAft>
                <a:spcPts val="0"/>
              </a:spcAft>
              <a:defRPr sz="1200"/>
            </a:lvl4pPr>
            <a:lvl5pPr marL="596885" indent="-120648">
              <a:spcBef>
                <a:spcPts val="0"/>
              </a:spcBef>
              <a:spcAft>
                <a:spcPts val="0"/>
              </a:spcAft>
              <a:defRPr sz="1200"/>
            </a:lvl5pPr>
          </a:lstStyle>
          <a:p>
            <a:pPr lvl="0">
              <a:spcAft>
                <a:spcPts val="800"/>
              </a:spcAft>
            </a:pPr>
            <a:r>
              <a:rPr lang="de-DE" dirty="0"/>
              <a:t>Textmasterformat bearbeiten</a:t>
            </a:r>
          </a:p>
          <a:p>
            <a:pPr lvl="1">
              <a:spcAft>
                <a:spcPts val="800"/>
              </a:spcAft>
            </a:pPr>
            <a:r>
              <a:rPr lang="de-DE" dirty="0"/>
              <a:t>Zweite Ebene</a:t>
            </a:r>
          </a:p>
          <a:p>
            <a:pPr lvl="2">
              <a:spcAft>
                <a:spcPts val="800"/>
              </a:spcAft>
            </a:pPr>
            <a:r>
              <a:rPr lang="de-DE" dirty="0"/>
              <a:t>Dritte Ebene</a:t>
            </a:r>
          </a:p>
          <a:p>
            <a:pPr lvl="3">
              <a:spcAft>
                <a:spcPts val="800"/>
              </a:spcAft>
            </a:pPr>
            <a:r>
              <a:rPr lang="de-DE" dirty="0"/>
              <a:t>Vierte Ebene</a:t>
            </a:r>
          </a:p>
          <a:p>
            <a:pPr lvl="4">
              <a:spcAft>
                <a:spcPts val="800"/>
              </a:spcAft>
            </a:pPr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4608000" y="2135999"/>
            <a:ext cx="3984000" cy="3598052"/>
          </a:xfrm>
          <a:noFill/>
        </p:spPr>
        <p:txBody>
          <a:bodyPr vert="horz" lIns="90000" tIns="144000" rIns="90000" bIns="0" rtlCol="0">
            <a:normAutofit/>
          </a:bodyPr>
          <a:lstStyle>
            <a:lvl1pPr marL="120648" indent="-120648" algn="l" defTabSz="1219170" rtl="0" eaLnBrk="1" latinLnBrk="0" hangingPunct="1">
              <a:spcBef>
                <a:spcPts val="80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1294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591" indent="-114297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76239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6885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>
              <a:spcAft>
                <a:spcPts val="800"/>
              </a:spcAft>
            </a:pPr>
            <a:r>
              <a:rPr lang="de-DE"/>
              <a:t>Textmasterformat bearbeiten</a:t>
            </a:r>
          </a:p>
          <a:p>
            <a:pPr lvl="1">
              <a:spcAft>
                <a:spcPts val="800"/>
              </a:spcAft>
            </a:pPr>
            <a:r>
              <a:rPr lang="de-DE"/>
              <a:t>Zweite Ebene</a:t>
            </a:r>
          </a:p>
          <a:p>
            <a:pPr lvl="2">
              <a:spcAft>
                <a:spcPts val="800"/>
              </a:spcAft>
            </a:pPr>
            <a:r>
              <a:rPr lang="de-DE"/>
              <a:t>Dritte Ebene</a:t>
            </a:r>
          </a:p>
          <a:p>
            <a:pPr lvl="3">
              <a:spcAft>
                <a:spcPts val="800"/>
              </a:spcAft>
            </a:pPr>
            <a:r>
              <a:rPr lang="de-DE"/>
              <a:t>Vierte Ebene</a:t>
            </a:r>
          </a:p>
          <a:p>
            <a:pPr lvl="4">
              <a:spcAft>
                <a:spcPts val="800"/>
              </a:spcAft>
            </a:pPr>
            <a:r>
              <a:rPr lang="de-DE"/>
              <a:t>Fünfte Ebene</a:t>
            </a:r>
            <a:endParaRPr lang="de-DE" dirty="0"/>
          </a:p>
        </p:txBody>
      </p:sp>
      <p:sp>
        <p:nvSpPr>
          <p:cNvPr id="16" name="Rechteck 15"/>
          <p:cNvSpPr/>
          <p:nvPr userDrawn="1"/>
        </p:nvSpPr>
        <p:spPr>
          <a:xfrm>
            <a:off x="4608000" y="1605220"/>
            <a:ext cx="3984000" cy="432048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DE" sz="2133" dirty="0">
                <a:solidFill>
                  <a:schemeClr val="bg1"/>
                </a:solidFill>
              </a:rPr>
              <a:t>Die Lösung</a:t>
            </a:r>
          </a:p>
        </p:txBody>
      </p:sp>
      <p:sp>
        <p:nvSpPr>
          <p:cNvPr id="18" name="Pfeil nach rechts 17"/>
          <p:cNvSpPr/>
          <p:nvPr/>
        </p:nvSpPr>
        <p:spPr>
          <a:xfrm>
            <a:off x="432000" y="1380265"/>
            <a:ext cx="3984000" cy="900000"/>
          </a:xfrm>
          <a:prstGeom prst="rightArrow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133" dirty="0">
                <a:solidFill>
                  <a:schemeClr val="bg1"/>
                </a:solidFill>
              </a:rPr>
              <a:t>Die Herausforderung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4"/>
          </p:nvPr>
        </p:nvSpPr>
        <p:spPr>
          <a:xfrm>
            <a:off x="8784416" y="3550031"/>
            <a:ext cx="2976000" cy="1152128"/>
          </a:xfrm>
        </p:spPr>
        <p:txBody>
          <a:bodyPr lIns="90000" tIns="90000" rIns="90000">
            <a:normAutofit/>
          </a:bodyPr>
          <a:lstStyle>
            <a:lvl1pPr marL="0" indent="0">
              <a:buNone/>
              <a:defRPr sz="1067"/>
            </a:lvl1pPr>
            <a:lvl2pPr marL="241294" indent="0">
              <a:buNone/>
              <a:defRPr lang="de-DE" sz="10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2588" indent="0">
              <a:buNone/>
              <a:defRPr sz="1067"/>
            </a:lvl3pPr>
            <a:lvl4pPr marL="723882" indent="0">
              <a:buNone/>
              <a:defRPr sz="1067"/>
            </a:lvl4pPr>
            <a:lvl5pPr marL="950360" indent="0">
              <a:buNone/>
              <a:defRPr sz="1067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2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9192955" y="4850415"/>
            <a:ext cx="2159348" cy="720080"/>
          </a:xfrm>
          <a:solidFill>
            <a:schemeClr val="bg1"/>
          </a:solidFill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067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8784200" y="1604845"/>
            <a:ext cx="2976000" cy="432000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2133" dirty="0">
                <a:solidFill>
                  <a:schemeClr val="bg1"/>
                </a:solidFill>
              </a:rPr>
              <a:t>Der Kunde</a:t>
            </a:r>
          </a:p>
        </p:txBody>
      </p:sp>
      <p:sp>
        <p:nvSpPr>
          <p:cNvPr id="6" name="Bildplatzhalt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8784000" y="2035200"/>
            <a:ext cx="2976000" cy="1486651"/>
          </a:xfrm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067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27" name="Inhaltsplatzhalter 4">
            <a:extLst>
              <a:ext uri="{FF2B5EF4-FFF2-40B4-BE49-F238E27FC236}">
                <a16:creationId xmlns:a16="http://schemas.microsoft.com/office/drawing/2014/main" id="{95F5670F-96FF-48B2-924C-9AD0A14AC43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29563A63-1E92-4A3D-B88B-96321235BD19}"/>
              </a:ext>
            </a:extLst>
          </p:cNvPr>
          <p:cNvSpPr/>
          <p:nvPr userDrawn="1"/>
        </p:nvSpPr>
        <p:spPr>
          <a:xfrm>
            <a:off x="816000" y="4560000"/>
            <a:ext cx="480000" cy="48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1" name="Textplatzhalter 14">
            <a:extLst>
              <a:ext uri="{FF2B5EF4-FFF2-40B4-BE49-F238E27FC236}">
                <a16:creationId xmlns:a16="http://schemas.microsoft.com/office/drawing/2014/main" id="{7B5681B5-459F-46C3-9AE8-52D47C74C4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4001" y="4608000"/>
            <a:ext cx="7513719" cy="1023400"/>
          </a:xfrm>
          <a:solidFill>
            <a:schemeClr val="bg1"/>
          </a:solidFill>
          <a:ln w="12700">
            <a:solidFill>
              <a:schemeClr val="accent6"/>
            </a:solidFill>
          </a:ln>
          <a:effectLst/>
        </p:spPr>
        <p:txBody>
          <a:bodyPr lIns="90000" tIns="90000" rIns="90000" bIns="90000">
            <a:noAutofit/>
          </a:bodyPr>
          <a:lstStyle>
            <a:lvl1pPr marL="0" indent="0">
              <a:buNone/>
              <a:defRPr sz="1200" i="1">
                <a:solidFill>
                  <a:schemeClr val="tx1"/>
                </a:solidFill>
              </a:defRPr>
            </a:lvl1pPr>
            <a:lvl2pPr marL="0" indent="0">
              <a:spcBef>
                <a:spcPts val="800"/>
              </a:spcBef>
              <a:buNone/>
              <a:defRPr sz="1200" i="0">
                <a:solidFill>
                  <a:schemeClr val="tx1"/>
                </a:solidFill>
              </a:defRPr>
            </a:lvl2pPr>
            <a:lvl3pPr marL="0" indent="0">
              <a:buNone/>
              <a:defRPr sz="1200" i="0">
                <a:solidFill>
                  <a:schemeClr val="bg1"/>
                </a:solidFill>
              </a:defRPr>
            </a:lvl3pPr>
            <a:lvl4pPr marL="0" indent="0">
              <a:buNone/>
              <a:defRPr sz="1200" i="0">
                <a:solidFill>
                  <a:schemeClr val="bg1"/>
                </a:solidFill>
              </a:defRPr>
            </a:lvl4pPr>
            <a:lvl5pPr marL="0" indent="0">
              <a:buNone/>
              <a:defRPr sz="1200" i="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29957376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with Quote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8774400" y="1605219"/>
            <a:ext cx="3000000" cy="4142400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txBody>
          <a:bodyPr vert="horz" lIns="120000" tIns="192000" rIns="120000" bIns="0" rtlCol="0">
            <a:normAutofit/>
          </a:bodyPr>
          <a:lstStyle/>
          <a:p>
            <a:pPr marL="120648" lvl="0" indent="-120648">
              <a:spcBef>
                <a:spcPts val="800"/>
              </a:spcBef>
              <a:spcAft>
                <a:spcPts val="800"/>
              </a:spcAft>
              <a:buClrTx/>
              <a:buFont typeface="Wingdings" pitchFamily="2" charset="2"/>
              <a:buChar char="§"/>
            </a:pPr>
            <a:endParaRPr lang="de-DE" sz="1200" b="0" dirty="0">
              <a:solidFill>
                <a:schemeClr val="tx1"/>
              </a:solidFill>
            </a:endParaRPr>
          </a:p>
        </p:txBody>
      </p:sp>
      <p:sp>
        <p:nvSpPr>
          <p:cNvPr id="38" name="Rechteck 37"/>
          <p:cNvSpPr/>
          <p:nvPr userDrawn="1"/>
        </p:nvSpPr>
        <p:spPr>
          <a:xfrm>
            <a:off x="8783999" y="1603200"/>
            <a:ext cx="2976000" cy="4130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32000" y="1820742"/>
            <a:ext cx="3984000" cy="3913309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4608000" y="1821245"/>
            <a:ext cx="3984000" cy="3912807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371" y="2136000"/>
            <a:ext cx="3984000" cy="3598051"/>
          </a:xfrm>
          <a:noFill/>
        </p:spPr>
        <p:txBody>
          <a:bodyPr lIns="90000" tIns="144000" rIns="90000">
            <a:normAutofit/>
          </a:bodyPr>
          <a:lstStyle>
            <a:lvl1pPr marL="120648" indent="-120648">
              <a:spcBef>
                <a:spcPts val="800"/>
              </a:spcBef>
              <a:spcAft>
                <a:spcPts val="0"/>
              </a:spcAft>
              <a:defRPr sz="1200" b="0"/>
            </a:lvl1pPr>
            <a:lvl2pPr marL="241294" indent="-120648">
              <a:spcBef>
                <a:spcPts val="0"/>
              </a:spcBef>
              <a:spcAft>
                <a:spcPts val="0"/>
              </a:spcAft>
              <a:defRPr sz="1200"/>
            </a:lvl2pPr>
            <a:lvl3pPr marL="355591" indent="-114297">
              <a:spcBef>
                <a:spcPts val="0"/>
              </a:spcBef>
              <a:spcAft>
                <a:spcPts val="0"/>
              </a:spcAft>
              <a:defRPr sz="1200"/>
            </a:lvl3pPr>
            <a:lvl4pPr marL="476239" indent="-120648">
              <a:spcBef>
                <a:spcPts val="0"/>
              </a:spcBef>
              <a:spcAft>
                <a:spcPts val="0"/>
              </a:spcAft>
              <a:defRPr sz="1200"/>
            </a:lvl4pPr>
            <a:lvl5pPr marL="596885" indent="-120648">
              <a:spcBef>
                <a:spcPts val="0"/>
              </a:spcBef>
              <a:spcAft>
                <a:spcPts val="0"/>
              </a:spcAft>
              <a:defRPr sz="1200"/>
            </a:lvl5pPr>
          </a:lstStyle>
          <a:p>
            <a:pPr lvl="0">
              <a:spcAft>
                <a:spcPts val="800"/>
              </a:spcAft>
            </a:pPr>
            <a:r>
              <a:rPr lang="de-DE" dirty="0"/>
              <a:t>Textmasterformat bearbeiten</a:t>
            </a:r>
          </a:p>
          <a:p>
            <a:pPr lvl="1">
              <a:spcAft>
                <a:spcPts val="800"/>
              </a:spcAft>
            </a:pPr>
            <a:r>
              <a:rPr lang="de-DE" dirty="0"/>
              <a:t>Zweite Ebene</a:t>
            </a:r>
          </a:p>
          <a:p>
            <a:pPr lvl="2">
              <a:spcAft>
                <a:spcPts val="800"/>
              </a:spcAft>
            </a:pPr>
            <a:r>
              <a:rPr lang="de-DE" dirty="0"/>
              <a:t>Dritte Ebene</a:t>
            </a:r>
          </a:p>
          <a:p>
            <a:pPr lvl="3">
              <a:spcAft>
                <a:spcPts val="800"/>
              </a:spcAft>
            </a:pPr>
            <a:r>
              <a:rPr lang="de-DE" dirty="0"/>
              <a:t>Vierte Ebene</a:t>
            </a:r>
          </a:p>
          <a:p>
            <a:pPr lvl="4">
              <a:spcAft>
                <a:spcPts val="800"/>
              </a:spcAft>
            </a:pPr>
            <a:r>
              <a:rPr lang="de-DE" dirty="0"/>
              <a:t>Fünfte Ebene</a:t>
            </a: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BDC53-1118-4FFB-B553-D861277C3B7A}" type="datetime1">
              <a:rPr lang="de-DE" smtClean="0"/>
              <a:t>17.02.2023</a:t>
            </a:fld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4608000" y="2135999"/>
            <a:ext cx="3984000" cy="3598052"/>
          </a:xfrm>
          <a:noFill/>
        </p:spPr>
        <p:txBody>
          <a:bodyPr vert="horz" lIns="90000" tIns="144000" rIns="90000" bIns="0" rtlCol="0">
            <a:normAutofit/>
          </a:bodyPr>
          <a:lstStyle>
            <a:lvl1pPr marL="120648" indent="-120648" algn="l" defTabSz="1219170" rtl="0" eaLnBrk="1" latinLnBrk="0" hangingPunct="1">
              <a:spcBef>
                <a:spcPts val="80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1294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591" indent="-114297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76239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6885" indent="-120648" algn="l" defTabSz="1219170" rtl="0" eaLnBrk="1" latinLnBrk="0" hangingPunct="1">
              <a:spcBef>
                <a:spcPts val="0"/>
              </a:spcBef>
              <a:spcAft>
                <a:spcPts val="0"/>
              </a:spcAft>
              <a:defRPr lang="de-DE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>
              <a:spcAft>
                <a:spcPts val="800"/>
              </a:spcAft>
            </a:pPr>
            <a:r>
              <a:rPr lang="de-DE"/>
              <a:t>Textmasterformat bearbeiten</a:t>
            </a:r>
          </a:p>
          <a:p>
            <a:pPr lvl="1">
              <a:spcAft>
                <a:spcPts val="800"/>
              </a:spcAft>
            </a:pPr>
            <a:r>
              <a:rPr lang="de-DE"/>
              <a:t>Zweite Ebene</a:t>
            </a:r>
          </a:p>
          <a:p>
            <a:pPr lvl="2">
              <a:spcAft>
                <a:spcPts val="800"/>
              </a:spcAft>
            </a:pPr>
            <a:r>
              <a:rPr lang="de-DE"/>
              <a:t>Dritte Ebene</a:t>
            </a:r>
          </a:p>
          <a:p>
            <a:pPr lvl="3">
              <a:spcAft>
                <a:spcPts val="800"/>
              </a:spcAft>
            </a:pPr>
            <a:r>
              <a:rPr lang="de-DE"/>
              <a:t>Vierte Ebene</a:t>
            </a:r>
          </a:p>
          <a:p>
            <a:pPr lvl="4">
              <a:spcAft>
                <a:spcPts val="800"/>
              </a:spcAft>
            </a:pPr>
            <a:r>
              <a:rPr lang="de-DE"/>
              <a:t>Fünfte Ebene</a:t>
            </a:r>
            <a:endParaRPr lang="de-DE" dirty="0"/>
          </a:p>
        </p:txBody>
      </p:sp>
      <p:sp>
        <p:nvSpPr>
          <p:cNvPr id="16" name="Rechteck 15"/>
          <p:cNvSpPr/>
          <p:nvPr userDrawn="1"/>
        </p:nvSpPr>
        <p:spPr>
          <a:xfrm>
            <a:off x="4608000" y="1605220"/>
            <a:ext cx="3984000" cy="432048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DE" sz="2133" dirty="0">
                <a:solidFill>
                  <a:schemeClr val="bg1"/>
                </a:solidFill>
              </a:rPr>
              <a:t>The Solution</a:t>
            </a:r>
          </a:p>
        </p:txBody>
      </p:sp>
      <p:sp>
        <p:nvSpPr>
          <p:cNvPr id="18" name="Pfeil nach rechts 17"/>
          <p:cNvSpPr/>
          <p:nvPr/>
        </p:nvSpPr>
        <p:spPr>
          <a:xfrm>
            <a:off x="432000" y="1380265"/>
            <a:ext cx="3984000" cy="900000"/>
          </a:xfrm>
          <a:prstGeom prst="rightArrow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133" dirty="0">
                <a:solidFill>
                  <a:schemeClr val="bg1"/>
                </a:solidFill>
              </a:rPr>
              <a:t>The Challenge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4"/>
          </p:nvPr>
        </p:nvSpPr>
        <p:spPr>
          <a:xfrm>
            <a:off x="8784416" y="3550031"/>
            <a:ext cx="2976000" cy="1152128"/>
          </a:xfrm>
        </p:spPr>
        <p:txBody>
          <a:bodyPr lIns="90000" tIns="90000" rIns="90000">
            <a:normAutofit/>
          </a:bodyPr>
          <a:lstStyle>
            <a:lvl1pPr marL="0" indent="0">
              <a:buNone/>
              <a:defRPr sz="1067"/>
            </a:lvl1pPr>
            <a:lvl2pPr marL="241294" indent="0">
              <a:buNone/>
              <a:defRPr lang="de-DE" sz="10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2588" indent="0">
              <a:buNone/>
              <a:defRPr sz="1067"/>
            </a:lvl3pPr>
            <a:lvl4pPr marL="723882" indent="0">
              <a:buNone/>
              <a:defRPr sz="1067"/>
            </a:lvl4pPr>
            <a:lvl5pPr marL="950360" indent="0">
              <a:buNone/>
              <a:defRPr sz="1067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2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9192955" y="4850415"/>
            <a:ext cx="2159348" cy="720080"/>
          </a:xfrm>
          <a:solidFill>
            <a:schemeClr val="bg1"/>
          </a:solidFill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067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8784200" y="1604845"/>
            <a:ext cx="2976000" cy="432000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2133" dirty="0">
                <a:solidFill>
                  <a:schemeClr val="bg1"/>
                </a:solidFill>
              </a:rPr>
              <a:t>The Customer</a:t>
            </a:r>
          </a:p>
        </p:txBody>
      </p:sp>
      <p:sp>
        <p:nvSpPr>
          <p:cNvPr id="6" name="Bildplatzhalt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8784000" y="2035200"/>
            <a:ext cx="2976000" cy="1486651"/>
          </a:xfrm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067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dirty="0"/>
              <a:t>Bild einfügen</a:t>
            </a:r>
          </a:p>
        </p:txBody>
      </p:sp>
      <p:sp>
        <p:nvSpPr>
          <p:cNvPr id="27" name="Inhaltsplatzhalter 4">
            <a:extLst>
              <a:ext uri="{FF2B5EF4-FFF2-40B4-BE49-F238E27FC236}">
                <a16:creationId xmlns:a16="http://schemas.microsoft.com/office/drawing/2014/main" id="{970B0044-85AD-4778-BAA5-EB1C35F6991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1801" y="302741"/>
            <a:ext cx="5217708" cy="3069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36648824-BD95-4038-A2E9-D90FC0451F87}"/>
              </a:ext>
            </a:extLst>
          </p:cNvPr>
          <p:cNvSpPr/>
          <p:nvPr userDrawn="1"/>
        </p:nvSpPr>
        <p:spPr>
          <a:xfrm>
            <a:off x="816000" y="4560000"/>
            <a:ext cx="480000" cy="48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1" name="Textplatzhalter 14">
            <a:extLst>
              <a:ext uri="{FF2B5EF4-FFF2-40B4-BE49-F238E27FC236}">
                <a16:creationId xmlns:a16="http://schemas.microsoft.com/office/drawing/2014/main" id="{10E14762-2FB9-44B0-89A5-2297B8252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4001" y="4608000"/>
            <a:ext cx="7513719" cy="1023400"/>
          </a:xfrm>
          <a:solidFill>
            <a:schemeClr val="bg1"/>
          </a:solidFill>
          <a:ln w="12700">
            <a:solidFill>
              <a:schemeClr val="accent6"/>
            </a:solidFill>
          </a:ln>
          <a:effectLst/>
        </p:spPr>
        <p:txBody>
          <a:bodyPr lIns="90000" tIns="90000" rIns="90000" bIns="90000">
            <a:noAutofit/>
          </a:bodyPr>
          <a:lstStyle>
            <a:lvl1pPr marL="0" indent="0">
              <a:buNone/>
              <a:defRPr sz="1200" i="1">
                <a:solidFill>
                  <a:schemeClr val="tx1"/>
                </a:solidFill>
              </a:defRPr>
            </a:lvl1pPr>
            <a:lvl2pPr marL="0" indent="0">
              <a:spcBef>
                <a:spcPts val="800"/>
              </a:spcBef>
              <a:buNone/>
              <a:defRPr sz="1200" i="0">
                <a:solidFill>
                  <a:schemeClr val="tx1"/>
                </a:solidFill>
              </a:defRPr>
            </a:lvl2pPr>
            <a:lvl3pPr marL="0" indent="0">
              <a:buNone/>
              <a:defRPr sz="1200" i="0">
                <a:solidFill>
                  <a:schemeClr val="bg1"/>
                </a:solidFill>
              </a:defRPr>
            </a:lvl3pPr>
            <a:lvl4pPr marL="0" indent="0">
              <a:buNone/>
              <a:defRPr sz="1200" i="0">
                <a:solidFill>
                  <a:schemeClr val="bg1"/>
                </a:solidFill>
              </a:defRPr>
            </a:lvl4pPr>
            <a:lvl5pPr marL="0" indent="0">
              <a:buNone/>
              <a:defRPr sz="1200" i="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26397574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Enterprise 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D5DBBE7-2731-4792-9B20-FB94270714F4}"/>
              </a:ext>
            </a:extLst>
          </p:cNvPr>
          <p:cNvSpPr/>
          <p:nvPr userDrawn="1"/>
        </p:nvSpPr>
        <p:spPr>
          <a:xfrm>
            <a:off x="11232571" y="6357325"/>
            <a:ext cx="528059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B2066A6-8F16-44E1-88C0-83A88FEEC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8"/>
          <a:stretch/>
        </p:blipFill>
        <p:spPr>
          <a:xfrm>
            <a:off x="8251" y="1345970"/>
            <a:ext cx="12192000" cy="553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025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ata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D5DBBE7-2731-4792-9B20-FB94270714F4}"/>
              </a:ext>
            </a:extLst>
          </p:cNvPr>
          <p:cNvSpPr/>
          <p:nvPr userDrawn="1"/>
        </p:nvSpPr>
        <p:spPr>
          <a:xfrm>
            <a:off x="11232571" y="6357325"/>
            <a:ext cx="528059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FF4E595-A237-423C-B7EA-D3C40A67EE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31"/>
          <a:stretch/>
        </p:blipFill>
        <p:spPr>
          <a:xfrm>
            <a:off x="7136" y="1142595"/>
            <a:ext cx="12192000" cy="574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7923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lco_Service Pro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D5DBBE7-2731-4792-9B20-FB94270714F4}"/>
              </a:ext>
            </a:extLst>
          </p:cNvPr>
          <p:cNvSpPr/>
          <p:nvPr userDrawn="1"/>
        </p:nvSpPr>
        <p:spPr>
          <a:xfrm>
            <a:off x="11232571" y="6357325"/>
            <a:ext cx="528059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B2066A6-8F16-44E1-88C0-83A88FEECC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61" y="1496501"/>
            <a:ext cx="12192000" cy="580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1732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6D78E4B6-CE61-4C6A-BB63-1AF6AD447B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63" y="1349081"/>
            <a:ext cx="12194899" cy="503039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2203BAF0-EB71-4940-BA60-38DA610BC8EA}"/>
              </a:ext>
            </a:extLst>
          </p:cNvPr>
          <p:cNvSpPr/>
          <p:nvPr userDrawn="1"/>
        </p:nvSpPr>
        <p:spPr>
          <a:xfrm>
            <a:off x="143339" y="452670"/>
            <a:ext cx="1104123" cy="879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sp>
        <p:nvSpPr>
          <p:cNvPr id="27" name="Titelplatzhalter 1">
            <a:extLst>
              <a:ext uri="{FF2B5EF4-FFF2-40B4-BE49-F238E27FC236}">
                <a16:creationId xmlns:a16="http://schemas.microsoft.com/office/drawing/2014/main" id="{CE3141CD-7F6F-4C16-8645-D4F44F0D8C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43" y="4826576"/>
            <a:ext cx="9792659" cy="6529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4000" b="0" cap="none" spc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3D6CC698-F06F-41D6-B278-5391898040F9}"/>
              </a:ext>
            </a:extLst>
          </p:cNvPr>
          <p:cNvSpPr txBox="1"/>
          <p:nvPr userDrawn="1"/>
        </p:nvSpPr>
        <p:spPr>
          <a:xfrm>
            <a:off x="287355" y="4773150"/>
            <a:ext cx="576064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de-DE" sz="4000" b="1" kern="1200" cap="none" spc="0" dirty="0">
                <a:ln w="0"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rPr>
              <a:t>//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FCD5A600-3CF3-4ED6-8D80-F50E49E9C164}"/>
              </a:ext>
            </a:extLst>
          </p:cNvPr>
          <p:cNvSpPr/>
          <p:nvPr userDrawn="1"/>
        </p:nvSpPr>
        <p:spPr>
          <a:xfrm>
            <a:off x="10919181" y="148969"/>
            <a:ext cx="1104123" cy="879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  <p:pic>
        <p:nvPicPr>
          <p:cNvPr id="31" name="Grafik 30" descr="Ein Bild, das ClipArt enthält.&#10;&#10;Automatisch generierte Beschreibung">
            <a:extLst>
              <a:ext uri="{FF2B5EF4-FFF2-40B4-BE49-F238E27FC236}">
                <a16:creationId xmlns:a16="http://schemas.microsoft.com/office/drawing/2014/main" id="{D18B6DBF-0EE0-4B64-898E-410A657A21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485" y="466141"/>
            <a:ext cx="1324715" cy="481251"/>
          </a:xfrm>
          <a:prstGeom prst="rect">
            <a:avLst/>
          </a:prstGeom>
        </p:spPr>
      </p:pic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9CCE7AFB-B19D-4FCA-B68A-98BE3FD78B41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21748" y="5589241"/>
            <a:ext cx="9786755" cy="435060"/>
          </a:xfrm>
        </p:spPr>
        <p:txBody>
          <a:bodyPr/>
          <a:lstStyle>
            <a:lvl1pPr marL="0" indent="0">
              <a:buNone/>
              <a:defRPr b="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DA443A9-80B0-4EB4-AD9D-2D8B398FEBA6}"/>
              </a:ext>
            </a:extLst>
          </p:cNvPr>
          <p:cNvSpPr/>
          <p:nvPr userDrawn="1"/>
        </p:nvSpPr>
        <p:spPr>
          <a:xfrm>
            <a:off x="11376587" y="6453336"/>
            <a:ext cx="336037" cy="327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1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08738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4C86-CE08-42D2-A8E3-907CD2909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D9985-4DE8-47E5-A9F5-468FBD805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31CC8A-E763-4203-9621-2A17C207D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7049C1-E068-4F67-805E-206AFE491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A47C2-F004-497B-B20A-7322722B8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7BA20-5967-487B-8EB8-3E20E663D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6740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0438C-9974-40CC-AF28-7566E4D25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CDB2FC-1599-4B68-937E-AB52FD0C2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8800BC-F75A-4719-A934-96A3F66E9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0FBE37-B2F7-4B5B-92E6-617E1CCDCA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B49E81-E29C-4A71-89B8-430593EF4D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C04C66-5725-4CE5-A205-514666FB3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889F71-47F0-4BD3-B66E-583C662AD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87B8FE-297F-4B45-B714-A30F4F1F8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093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C633-4E75-4613-8BB6-5FC8E56AA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ADFE0-AF55-454E-B58A-60A0893EC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3DB3C4-5F29-4E42-9436-9F190AD14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6B993-ECA7-47B5-A0D2-A837F6C3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678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FC4903-6ABC-43D3-B37D-66B9EA7D8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3B3ACB-AC52-42CA-9C29-532204806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16DE3A-5FEC-4A1E-B42F-E64AC7551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664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96771-E48C-4993-8D04-5702CC0C6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75118-FCD4-49C2-84E6-6188F0068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C3A0BF-6516-4819-ADDB-27DD34CFE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28E6F-686A-4C03-86CB-343460582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4BDC4-FB15-41A7-B702-6EAA4D1AE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13F4E6-1895-41A5-B1AB-7EA99474F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976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15D48-0EA8-4630-A189-C116557F3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1F09C5-DBD3-4628-861C-F621776D7F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E8DFC-2CDA-40EF-ABB0-F49E4F195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8867C2-B45D-4710-A856-41C052745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91DAE7-D8EB-42F7-A214-4A894F71A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9F29E-96D8-4B4D-B2B6-A32D3A467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3897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image" Target="../media/image4.jpeg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D85783-4302-47B9-9804-43EE6A191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D452CF-6CC6-4E8C-8F42-2BC54E3E0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97924-6BBB-4273-AD58-10296C7B9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F3DA4-C270-4479-90E2-05CDDB722EBE}" type="datetimeFigureOut">
              <a:rPr lang="en-IN" smtClean="0"/>
              <a:t>17-02-2023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39424-ABFF-4DB5-BFA1-65C2BE0558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385B0-7BCB-4267-BB5D-A209A21575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1CCAD-4F11-4050-8B5E-1D4BB69B4D2C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E9438C-D8C0-4AF0-AB87-512AFD64EC2A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705600"/>
            <a:ext cx="9191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to Wipro</a:t>
            </a:r>
          </a:p>
        </p:txBody>
      </p:sp>
    </p:spTree>
    <p:extLst>
      <p:ext uri="{BB962C8B-B14F-4D97-AF65-F5344CB8AC3E}">
        <p14:creationId xmlns:p14="http://schemas.microsoft.com/office/powerpoint/2010/main" val="1948998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2" r:id="rId12"/>
    <p:sldLayoutId id="2147483683" r:id="rId13"/>
    <p:sldLayoutId id="214748368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T:\FNT\13-2046-FNT CD Entwicklung\13-2064-FNT PPT\Form_weiss.png"/>
          <p:cNvPicPr>
            <a:picLocks noChangeAspect="1" noChangeArrowheads="1"/>
          </p:cNvPicPr>
          <p:nvPr/>
        </p:nvPicPr>
        <p:blipFill rotWithShape="1">
          <a:blip r:embed="rId2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6432715"/>
            <a:ext cx="12192000" cy="45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719832" y="684398"/>
            <a:ext cx="9792659" cy="6529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1440000"/>
            <a:ext cx="11328400" cy="451273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608501" y="6414404"/>
            <a:ext cx="9601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1B560BAE-9577-48C3-8FED-4274334C4D2C}" type="datetime1">
              <a:rPr lang="de-DE" smtClean="0"/>
              <a:pPr/>
              <a:t>17.02.2023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8117" y="6414404"/>
            <a:ext cx="6365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015E640A-B58F-4224-94A0-0962CF59A5A4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15" name="Gerade Verbindung 14"/>
          <p:cNvCxnSpPr/>
          <p:nvPr/>
        </p:nvCxnSpPr>
        <p:spPr>
          <a:xfrm>
            <a:off x="11537188" y="6520392"/>
            <a:ext cx="0" cy="14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C9B6A8C7-FAE6-4B5A-9855-1FFA5F18F9E4}"/>
              </a:ext>
            </a:extLst>
          </p:cNvPr>
          <p:cNvSpPr txBox="1"/>
          <p:nvPr userDrawn="1"/>
        </p:nvSpPr>
        <p:spPr>
          <a:xfrm>
            <a:off x="287355" y="630971"/>
            <a:ext cx="431800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667" b="1">
                <a:solidFill>
                  <a:srgbClr val="BFDF26"/>
                </a:solidFill>
              </a:rPr>
              <a:t>//</a:t>
            </a:r>
          </a:p>
        </p:txBody>
      </p:sp>
      <p:pic>
        <p:nvPicPr>
          <p:cNvPr id="7" name="Grafik 6" descr="Ein Bild, das ClipArt enthält.&#10;&#10;Automatisch generierte Beschreibung">
            <a:extLst>
              <a:ext uri="{FF2B5EF4-FFF2-40B4-BE49-F238E27FC236}">
                <a16:creationId xmlns:a16="http://schemas.microsoft.com/office/drawing/2014/main" id="{CF525719-F6B7-4156-B85D-987D0D91B77A}"/>
              </a:ext>
            </a:extLst>
          </p:cNvPr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9559" y="355461"/>
            <a:ext cx="965087" cy="3506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18CEA2-CD74-319E-334A-A0EE081B4795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705600"/>
            <a:ext cx="9191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to Wipro</a:t>
            </a:r>
          </a:p>
        </p:txBody>
      </p:sp>
    </p:spTree>
    <p:extLst>
      <p:ext uri="{BB962C8B-B14F-4D97-AF65-F5344CB8AC3E}">
        <p14:creationId xmlns:p14="http://schemas.microsoft.com/office/powerpoint/2010/main" val="1256751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hdr="0"/>
  <p:txStyles>
    <p:titleStyle>
      <a:lvl1pPr algn="l" defTabSz="1219170" rtl="0" eaLnBrk="1" latinLnBrk="0" hangingPunct="1">
        <a:spcBef>
          <a:spcPct val="0"/>
        </a:spcBef>
        <a:buNone/>
        <a:defRPr sz="2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294" indent="-241294" algn="l" defTabSz="1219170" rtl="0" eaLnBrk="1" latinLnBrk="0" hangingPunct="1">
        <a:spcBef>
          <a:spcPts val="1200"/>
        </a:spcBef>
        <a:buClr>
          <a:srgbClr val="898989"/>
        </a:buClr>
        <a:buFont typeface="Wingdings" pitchFamily="2" charset="2"/>
        <a:buChar char="§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82588" indent="-241294" algn="l" defTabSz="1219170" rtl="0" eaLnBrk="1" latinLnBrk="0" hangingPunct="1">
        <a:spcBef>
          <a:spcPct val="20000"/>
        </a:spcBef>
        <a:buFont typeface="Symbol" panose="05050102010706020507" pitchFamily="18" charset="2"/>
        <a:buChar char="-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23882" indent="-241294" algn="l" defTabSz="1219170" rtl="0" eaLnBrk="1" latinLnBrk="0" hangingPunct="1">
        <a:spcBef>
          <a:spcPct val="20000"/>
        </a:spcBef>
        <a:buFont typeface="Symbol" panose="05050102010706020507" pitchFamily="18" charset="2"/>
        <a:buChar char="-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950360" indent="-226478" algn="l" defTabSz="1219170" rtl="0" eaLnBrk="1" latinLnBrk="0" hangingPunct="1">
        <a:spcBef>
          <a:spcPct val="20000"/>
        </a:spcBef>
        <a:buFont typeface="Symbol" panose="05050102010706020507" pitchFamily="18" charset="2"/>
        <a:buChar char="-"/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191654" indent="-241294" algn="l" defTabSz="1219170" rtl="0" eaLnBrk="1" latinLnBrk="0" hangingPunct="1">
        <a:spcBef>
          <a:spcPct val="20000"/>
        </a:spcBef>
        <a:buFont typeface="Symbol" panose="05050102010706020507" pitchFamily="18" charset="2"/>
        <a:buChar char="-"/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815843" y="4826576"/>
            <a:ext cx="10320717" cy="652901"/>
          </a:xfrm>
        </p:spPr>
        <p:txBody>
          <a:bodyPr/>
          <a:lstStyle/>
          <a:p>
            <a:r>
              <a:rPr lang="en-US" b="1" dirty="0"/>
              <a:t>CETIN POC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2D3BDBA0-957E-4F5B-A2D9-568D379A7F8E}"/>
              </a:ext>
            </a:extLst>
          </p:cNvPr>
          <p:cNvGrpSpPr/>
          <p:nvPr/>
        </p:nvGrpSpPr>
        <p:grpSpPr>
          <a:xfrm>
            <a:off x="498410" y="2389703"/>
            <a:ext cx="8093868" cy="1423340"/>
            <a:chOff x="287524" y="2327794"/>
            <a:chExt cx="6070401" cy="1067505"/>
          </a:xfrm>
        </p:grpSpPr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0F47A955-F157-486E-AB46-9A92AFB92FB7}"/>
                </a:ext>
              </a:extLst>
            </p:cNvPr>
            <p:cNvSpPr/>
            <p:nvPr/>
          </p:nvSpPr>
          <p:spPr>
            <a:xfrm>
              <a:off x="1473483" y="2337470"/>
              <a:ext cx="1046289" cy="1046289"/>
            </a:xfrm>
            <a:prstGeom prst="ellips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de-DE" sz="213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C6F4A61F-2D49-40B1-BBAA-C63650AF7251}"/>
                </a:ext>
              </a:extLst>
            </p:cNvPr>
            <p:cNvSpPr/>
            <p:nvPr/>
          </p:nvSpPr>
          <p:spPr>
            <a:xfrm>
              <a:off x="3392559" y="2337470"/>
              <a:ext cx="1046289" cy="1046289"/>
            </a:xfrm>
            <a:prstGeom prst="ellips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de-DE" sz="213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BCE75417-56AB-4D52-9968-96830E64BBF9}"/>
                </a:ext>
              </a:extLst>
            </p:cNvPr>
            <p:cNvSpPr/>
            <p:nvPr/>
          </p:nvSpPr>
          <p:spPr>
            <a:xfrm>
              <a:off x="5301629" y="2337470"/>
              <a:ext cx="1046289" cy="1046289"/>
            </a:xfrm>
            <a:prstGeom prst="ellips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de-DE" sz="2133" dirty="0">
                <a:solidFill>
                  <a:prstClr val="white"/>
                </a:solidFill>
                <a:latin typeface="Arial"/>
              </a:endParaRPr>
            </a:p>
          </p:txBody>
        </p:sp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370EC8AF-AD39-4C91-937E-655AECE37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524" y="2327794"/>
              <a:ext cx="6070401" cy="1067505"/>
            </a:xfrm>
            <a:prstGeom prst="rect">
              <a:avLst/>
            </a:prstGeom>
          </p:spPr>
        </p:pic>
      </p:grpSp>
      <p:pic>
        <p:nvPicPr>
          <p:cNvPr id="8" name="Picture 2" descr="Image result for wipro logo">
            <a:extLst>
              <a:ext uri="{FF2B5EF4-FFF2-40B4-BE49-F238E27FC236}">
                <a16:creationId xmlns:a16="http://schemas.microsoft.com/office/drawing/2014/main" id="{EFA45E69-5630-426E-B824-43B85FC2B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95" y="222795"/>
            <a:ext cx="1081755" cy="866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509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43F9D-A169-485E-A537-FE6636CA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Wipro</a:t>
            </a:r>
            <a:r>
              <a:rPr lang="de-DE" dirty="0"/>
              <a:t> – UC 6:</a:t>
            </a:r>
            <a:r>
              <a:rPr lang="en-US" dirty="0"/>
              <a:t> Service availability check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64CFC97E-7AD6-201D-0716-522AAE58973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32000" y="1440000"/>
          <a:ext cx="10080491" cy="4512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4EB491-D9DB-4ACF-920D-E2087870E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37158E-6355-427D-9071-F93D44D3638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CETIN CZ POC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926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DF2E6-0900-4992-AC13-BFF0AAF75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1" y="2767106"/>
            <a:ext cx="2880828" cy="3071906"/>
          </a:xfrm>
        </p:spPr>
        <p:txBody>
          <a:bodyPr anchor="t">
            <a:normAutofit/>
          </a:bodyPr>
          <a:lstStyle/>
          <a:p>
            <a:pPr algn="l"/>
            <a:r>
              <a:rPr lang="en-IN" sz="3100">
                <a:solidFill>
                  <a:srgbClr val="FFFFFF"/>
                </a:solidFill>
              </a:rPr>
              <a:t>Listing all the available site/POP’s based on provided radius and geo co-ordinates.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B3B72-7367-4318-AD75-CF478E9C8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042" y="806824"/>
            <a:ext cx="2919738" cy="1494117"/>
          </a:xfrm>
        </p:spPr>
        <p:txBody>
          <a:bodyPr anchor="b">
            <a:normAutofit/>
          </a:bodyPr>
          <a:lstStyle/>
          <a:p>
            <a:pPr algn="l"/>
            <a:r>
              <a:rPr lang="en-IN" sz="2000">
                <a:solidFill>
                  <a:srgbClr val="FFFFFF"/>
                </a:solidFill>
              </a:rPr>
              <a:t>UC-6 Automatic Service Availability Check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BC03A-2553-46F9-A799-D8B854EBE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1514177"/>
            <a:ext cx="7225748" cy="382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0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43F9D-A169-485E-A537-FE6636CA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Wipro</a:t>
            </a:r>
            <a:r>
              <a:rPr lang="de-DE" dirty="0"/>
              <a:t> – UC 4:</a:t>
            </a:r>
            <a:r>
              <a:rPr lang="en-US" dirty="0"/>
              <a:t> Service decomposition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02AAEF9C-E787-62D5-D4F7-82899343474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32000" y="1440000"/>
          <a:ext cx="10080491" cy="4512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4EB491-D9DB-4ACF-920D-E2087870E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E640A-B58F-4224-94A0-0962CF59A5A4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37158E-6355-427D-9071-F93D44D3638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CETIN CZ POC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262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DF2E6-0900-4992-AC13-BFF0AAF75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1" y="2767106"/>
            <a:ext cx="2880828" cy="3071906"/>
          </a:xfrm>
        </p:spPr>
        <p:txBody>
          <a:bodyPr anchor="t">
            <a:normAutofit/>
          </a:bodyPr>
          <a:lstStyle/>
          <a:p>
            <a:pPr algn="l"/>
            <a:r>
              <a:rPr lang="en-IN" sz="2800">
                <a:solidFill>
                  <a:srgbClr val="FFFFFF"/>
                </a:solidFill>
              </a:rPr>
              <a:t>Listing all the impacted service and neighbouring nodes for identified network element.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B3B72-7367-4318-AD75-CF478E9C8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042" y="806824"/>
            <a:ext cx="2919738" cy="1494117"/>
          </a:xfrm>
        </p:spPr>
        <p:txBody>
          <a:bodyPr anchor="b">
            <a:normAutofit/>
          </a:bodyPr>
          <a:lstStyle/>
          <a:p>
            <a:pPr algn="l"/>
            <a:r>
              <a:rPr lang="en-IN" sz="2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UC-4 Service Decomposition</a:t>
            </a:r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E143FBB8-3F94-4A96-A9D0-7A43D96D7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1459984"/>
            <a:ext cx="7225748" cy="393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38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906839-D9EF-4301-9B4F-C07ED840F7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1" y="2767106"/>
            <a:ext cx="2880828" cy="3071906"/>
          </a:xfrm>
        </p:spPr>
        <p:txBody>
          <a:bodyPr anchor="t">
            <a:normAutofit/>
          </a:bodyPr>
          <a:lstStyle/>
          <a:p>
            <a:pPr algn="l"/>
            <a:r>
              <a:rPr lang="en-IN" sz="4000">
                <a:solidFill>
                  <a:srgbClr val="FFFFFF"/>
                </a:solidFill>
              </a:rPr>
              <a:t>Cont.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557B8E-3341-41F7-A3BC-BCC3365B6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1541273"/>
            <a:ext cx="7225748" cy="377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484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815843" y="4826576"/>
            <a:ext cx="10320717" cy="652901"/>
          </a:xfrm>
        </p:spPr>
        <p:txBody>
          <a:bodyPr/>
          <a:lstStyle/>
          <a:p>
            <a:r>
              <a:rPr lang="en-US" b="1" dirty="0"/>
              <a:t>Thank You 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2D3BDBA0-957E-4F5B-A2D9-568D379A7F8E}"/>
              </a:ext>
            </a:extLst>
          </p:cNvPr>
          <p:cNvGrpSpPr/>
          <p:nvPr/>
        </p:nvGrpSpPr>
        <p:grpSpPr>
          <a:xfrm>
            <a:off x="498410" y="2389703"/>
            <a:ext cx="8093868" cy="1423340"/>
            <a:chOff x="287524" y="2327794"/>
            <a:chExt cx="6070401" cy="1067505"/>
          </a:xfrm>
        </p:grpSpPr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0F47A955-F157-486E-AB46-9A92AFB92FB7}"/>
                </a:ext>
              </a:extLst>
            </p:cNvPr>
            <p:cNvSpPr/>
            <p:nvPr/>
          </p:nvSpPr>
          <p:spPr>
            <a:xfrm>
              <a:off x="1473483" y="2337470"/>
              <a:ext cx="1046289" cy="1046289"/>
            </a:xfrm>
            <a:prstGeom prst="ellips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de-DE" sz="213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C6F4A61F-2D49-40B1-BBAA-C63650AF7251}"/>
                </a:ext>
              </a:extLst>
            </p:cNvPr>
            <p:cNvSpPr/>
            <p:nvPr/>
          </p:nvSpPr>
          <p:spPr>
            <a:xfrm>
              <a:off x="3392559" y="2337470"/>
              <a:ext cx="1046289" cy="1046289"/>
            </a:xfrm>
            <a:prstGeom prst="ellips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de-DE" sz="213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BCE75417-56AB-4D52-9968-96830E64BBF9}"/>
                </a:ext>
              </a:extLst>
            </p:cNvPr>
            <p:cNvSpPr/>
            <p:nvPr/>
          </p:nvSpPr>
          <p:spPr>
            <a:xfrm>
              <a:off x="5301629" y="2337470"/>
              <a:ext cx="1046289" cy="1046289"/>
            </a:xfrm>
            <a:prstGeom prst="ellips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de-DE" sz="2133" dirty="0">
                <a:solidFill>
                  <a:prstClr val="white"/>
                </a:solidFill>
                <a:latin typeface="Arial"/>
              </a:endParaRPr>
            </a:p>
          </p:txBody>
        </p:sp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370EC8AF-AD39-4C91-937E-655AECE37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524" y="2327794"/>
              <a:ext cx="6070401" cy="1067505"/>
            </a:xfrm>
            <a:prstGeom prst="rect">
              <a:avLst/>
            </a:prstGeom>
          </p:spPr>
        </p:pic>
      </p:grpSp>
      <p:pic>
        <p:nvPicPr>
          <p:cNvPr id="8" name="Picture 2" descr="Image result for wipro logo">
            <a:extLst>
              <a:ext uri="{FF2B5EF4-FFF2-40B4-BE49-F238E27FC236}">
                <a16:creationId xmlns:a16="http://schemas.microsoft.com/office/drawing/2014/main" id="{3931C021-1EB0-4E03-AD90-0BD85EE04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85" y="274664"/>
            <a:ext cx="1081755" cy="866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17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NT Software">
  <a:themeElements>
    <a:clrScheme name="FNT 2019-final">
      <a:dk1>
        <a:srgbClr val="000000"/>
      </a:dk1>
      <a:lt1>
        <a:sysClr val="window" lastClr="FFFFFF"/>
      </a:lt1>
      <a:dk2>
        <a:srgbClr val="646363"/>
      </a:dk2>
      <a:lt2>
        <a:srgbClr val="F2F2F2"/>
      </a:lt2>
      <a:accent1>
        <a:srgbClr val="878787"/>
      </a:accent1>
      <a:accent2>
        <a:srgbClr val="E3E3E3"/>
      </a:accent2>
      <a:accent3>
        <a:srgbClr val="E3E3E3"/>
      </a:accent3>
      <a:accent4>
        <a:srgbClr val="878787"/>
      </a:accent4>
      <a:accent5>
        <a:srgbClr val="0F265C"/>
      </a:accent5>
      <a:accent6>
        <a:srgbClr val="BFDF26"/>
      </a:accent6>
      <a:hlink>
        <a:srgbClr val="646363"/>
      </a:hlink>
      <a:folHlink>
        <a:srgbClr val="E3E3E3"/>
      </a:folHlink>
    </a:clrScheme>
    <a:fontScheme name="Benutzerdefiniert 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>
          <a:defRPr sz="16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45DECF99A6E04A92B36F8F6740051C" ma:contentTypeVersion="15" ma:contentTypeDescription="Create a new document." ma:contentTypeScope="" ma:versionID="f9fd3ffb67eeaecc872cb154ab7c1014">
  <xsd:schema xmlns:xsd="http://www.w3.org/2001/XMLSchema" xmlns:xs="http://www.w3.org/2001/XMLSchema" xmlns:p="http://schemas.microsoft.com/office/2006/metadata/properties" xmlns:ns3="df929ecb-7547-496d-af62-d420818afd7d" xmlns:ns4="cb917a1f-baf0-49e3-b581-df6a9937621f" targetNamespace="http://schemas.microsoft.com/office/2006/metadata/properties" ma:root="true" ma:fieldsID="e6f22a6b852b6f9d572e19a9e512d900" ns3:_="" ns4:_="">
    <xsd:import namespace="df929ecb-7547-496d-af62-d420818afd7d"/>
    <xsd:import namespace="cb917a1f-baf0-49e3-b581-df6a9937621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29ecb-7547-496d-af62-d420818afd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917a1f-baf0-49e3-b581-df6a9937621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f929ecb-7547-496d-af62-d420818afd7d" xsi:nil="true"/>
  </documentManagement>
</p:properties>
</file>

<file path=customXml/itemProps1.xml><?xml version="1.0" encoding="utf-8"?>
<ds:datastoreItem xmlns:ds="http://schemas.openxmlformats.org/officeDocument/2006/customXml" ds:itemID="{3CB7A18B-5BE7-4041-86E8-677E776467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f929ecb-7547-496d-af62-d420818afd7d"/>
    <ds:schemaRef ds:uri="cb917a1f-baf0-49e3-b581-df6a9937621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9C3A37B-9B37-4DED-AE87-DAD67B821FA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AC23C6D-CD2B-4C64-A793-4B06F278F76D}">
  <ds:schemaRefs>
    <ds:schemaRef ds:uri="http://schemas.microsoft.com/office/2006/metadata/properties"/>
    <ds:schemaRef ds:uri="http://schemas.microsoft.com/office/infopath/2007/PartnerControls"/>
    <ds:schemaRef ds:uri="df929ecb-7547-496d-af62-d420818afd7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</Words>
  <Application>Microsoft Office PowerPoint</Application>
  <PresentationFormat>Widescreen</PresentationFormat>
  <Paragraphs>38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Symbol</vt:lpstr>
      <vt:lpstr>Wingdings</vt:lpstr>
      <vt:lpstr>Office Theme</vt:lpstr>
      <vt:lpstr>FNT Software</vt:lpstr>
      <vt:lpstr>CETIN POC</vt:lpstr>
      <vt:lpstr>Wipro – UC 6: Service availability check</vt:lpstr>
      <vt:lpstr>Listing all the available site/POP’s based on provided radius and geo co-ordinates.</vt:lpstr>
      <vt:lpstr>Wipro – UC 4: Service decomposition</vt:lpstr>
      <vt:lpstr>Listing all the impacted service and neighbouring nodes for identified network element.</vt:lpstr>
      <vt:lpstr>Cont.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CETIN POC</dc:title>
  <dc:creator>Ashutosh Mishra</dc:creator>
  <cp:lastModifiedBy>Ashutosh Mishra</cp:lastModifiedBy>
  <cp:revision>1</cp:revision>
  <dcterms:created xsi:type="dcterms:W3CDTF">2023-02-17T06:05:24Z</dcterms:created>
  <dcterms:modified xsi:type="dcterms:W3CDTF">2023-02-17T06:21:18Z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0x0101000445DECF99A6E04A92B36F8F6740051C</vt:lpwstr>
  </property>
  <property fmtid="{D5CDD505-2E9C-101B-9397-08002B2CF9AE}" pid="3" name="MSIP_Label_f65b3423-ec78-4b3c-9693-96b88a3857c2_SiteId">
    <vt:lpwstr>258ac4e4-146a-411e-9dc8-79a9e12fd6da</vt:lpwstr>
  </property>
  <property fmtid="{D5CDD505-2E9C-101B-9397-08002B2CF9AE}" pid="4" name="MSIP_Label_f65b3423-ec78-4b3c-9693-96b88a3857c2_Method">
    <vt:lpwstr>Standard</vt:lpwstr>
  </property>
  <property fmtid="{D5CDD505-2E9C-101B-9397-08002B2CF9AE}" pid="5" name="MSIP_Label_f65b3423-ec78-4b3c-9693-96b88a3857c2_ActionId">
    <vt:lpwstr>0de76b73-9ec6-4d12-875a-13bc9b40e7dc</vt:lpwstr>
  </property>
  <property fmtid="{D5CDD505-2E9C-101B-9397-08002B2CF9AE}" pid="6" name="ClassificationContentMarkingFooterText">
    <vt:lpwstr>Internal to Wipro</vt:lpwstr>
  </property>
  <property fmtid="{D5CDD505-2E9C-101B-9397-08002B2CF9AE}" pid="7" name="MSIP_Label_f65b3423-ec78-4b3c-9693-96b88a3857c2_Name">
    <vt:lpwstr>Internal to Wipro</vt:lpwstr>
  </property>
  <property fmtid="{D5CDD505-2E9C-101B-9397-08002B2CF9AE}" pid="8" name="MSIP_Label_f65b3423-ec78-4b3c-9693-96b88a3857c2_ContentBits">
    <vt:lpwstr>2</vt:lpwstr>
  </property>
  <property fmtid="{D5CDD505-2E9C-101B-9397-08002B2CF9AE}" pid="9" name="ClassificationContentMarkingFooterLocations">
    <vt:lpwstr>Office Theme:8\FNT Software:8</vt:lpwstr>
  </property>
  <property fmtid="{D5CDD505-2E9C-101B-9397-08002B2CF9AE}" pid="10" name="MSIP_Label_f65b3423-ec78-4b3c-9693-96b88a3857c2_Enabled">
    <vt:lpwstr>true</vt:lpwstr>
  </property>
  <property fmtid="{D5CDD505-2E9C-101B-9397-08002B2CF9AE}" pid="11" name="MSIP_Label_f65b3423-ec78-4b3c-9693-96b88a3857c2_SetDate">
    <vt:lpwstr>2023-02-17T06:20:31Z</vt:lpwstr>
  </property>
</Properties>
</file>